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7" r:id="rId2"/>
    <p:sldMasterId id="2147483691" r:id="rId3"/>
    <p:sldMasterId id="2147483693" r:id="rId4"/>
    <p:sldMasterId id="2147483695" r:id="rId5"/>
    <p:sldMasterId id="2147483699" r:id="rId6"/>
  </p:sldMasterIdLst>
  <p:notesMasterIdLst>
    <p:notesMasterId r:id="rId14"/>
  </p:notesMasterIdLst>
  <p:handoutMasterIdLst>
    <p:handoutMasterId r:id="rId15"/>
  </p:handoutMasterIdLst>
  <p:sldIdLst>
    <p:sldId id="310" r:id="rId7"/>
    <p:sldId id="306" r:id="rId8"/>
    <p:sldId id="311" r:id="rId9"/>
    <p:sldId id="316" r:id="rId10"/>
    <p:sldId id="317" r:id="rId11"/>
    <p:sldId id="314" r:id="rId12"/>
    <p:sldId id="318" r:id="rId13"/>
  </p:sldIdLst>
  <p:sldSz cx="9144000" cy="5143500" type="screen16x9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667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ose Martinez" initials="JM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  <a:srgbClr val="3AA6E8"/>
    <a:srgbClr val="0B7DFA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1" autoAdjust="0"/>
    <p:restoredTop sz="79930" autoAdjust="0"/>
  </p:normalViewPr>
  <p:slideViewPr>
    <p:cSldViewPr>
      <p:cViewPr varScale="1">
        <p:scale>
          <a:sx n="79" d="100"/>
          <a:sy n="79" d="100"/>
        </p:scale>
        <p:origin x="-1014" y="-90"/>
      </p:cViewPr>
      <p:guideLst>
        <p:guide orient="horz" pos="66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3132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73CECE-D437-435B-A5FF-564DFBED3567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i-FI"/>
        </a:p>
      </dgm:t>
    </dgm:pt>
    <dgm:pt modelId="{5794A261-C5E2-4682-9B94-BC8F323A17C3}">
      <dgm:prSet phldrT="[Text]"/>
      <dgm:spPr/>
      <dgm:t>
        <a:bodyPr/>
        <a:lstStyle/>
        <a:p>
          <a:r>
            <a:rPr lang="fi-FI" dirty="0" smtClean="0"/>
            <a:t>opastus</a:t>
          </a:r>
          <a:endParaRPr lang="fi-FI" dirty="0"/>
        </a:p>
      </dgm:t>
    </dgm:pt>
    <dgm:pt modelId="{F4A3F388-925E-4014-9250-FD68B4EF019A}" type="parTrans" cxnId="{E65F7778-8890-43B7-A833-EE5593C9EBBD}">
      <dgm:prSet/>
      <dgm:spPr/>
      <dgm:t>
        <a:bodyPr/>
        <a:lstStyle/>
        <a:p>
          <a:endParaRPr lang="fi-FI"/>
        </a:p>
      </dgm:t>
    </dgm:pt>
    <dgm:pt modelId="{DFBB2CE1-9B81-4622-97D7-BE3B383071CB}" type="sibTrans" cxnId="{E65F7778-8890-43B7-A833-EE5593C9EBBD}">
      <dgm:prSet/>
      <dgm:spPr/>
      <dgm:t>
        <a:bodyPr/>
        <a:lstStyle/>
        <a:p>
          <a:endParaRPr lang="fi-FI"/>
        </a:p>
      </dgm:t>
    </dgm:pt>
    <dgm:pt modelId="{F9546466-5E7F-4A35-A4B9-DA6CE7EE2ECF}">
      <dgm:prSet phldrT="[Text]"/>
      <dgm:spPr/>
      <dgm:t>
        <a:bodyPr/>
        <a:lstStyle/>
        <a:p>
          <a:r>
            <a:rPr lang="fi-FI" dirty="0" smtClean="0"/>
            <a:t>muistutus</a:t>
          </a:r>
          <a:endParaRPr lang="fi-FI" dirty="0"/>
        </a:p>
      </dgm:t>
    </dgm:pt>
    <dgm:pt modelId="{23479347-9CF3-48CB-99CC-E6AF3CECF108}" type="parTrans" cxnId="{25CD1BFA-1B24-4933-B2CD-EDC0F9C8FB69}">
      <dgm:prSet/>
      <dgm:spPr/>
      <dgm:t>
        <a:bodyPr/>
        <a:lstStyle/>
        <a:p>
          <a:endParaRPr lang="fi-FI"/>
        </a:p>
      </dgm:t>
    </dgm:pt>
    <dgm:pt modelId="{9B1922C0-5FD3-4D5E-83C8-4ACDF3B40D83}" type="sibTrans" cxnId="{25CD1BFA-1B24-4933-B2CD-EDC0F9C8FB69}">
      <dgm:prSet/>
      <dgm:spPr/>
      <dgm:t>
        <a:bodyPr/>
        <a:lstStyle/>
        <a:p>
          <a:endParaRPr lang="fi-FI"/>
        </a:p>
      </dgm:t>
    </dgm:pt>
    <dgm:pt modelId="{4AFF7C83-7858-4CC6-86C1-234C237C6A77}">
      <dgm:prSet phldrT="[Text]"/>
      <dgm:spPr/>
      <dgm:t>
        <a:bodyPr/>
        <a:lstStyle/>
        <a:p>
          <a:r>
            <a:rPr lang="fi-FI" dirty="0" smtClean="0"/>
            <a:t>seuranta</a:t>
          </a:r>
          <a:endParaRPr lang="fi-FI" dirty="0"/>
        </a:p>
      </dgm:t>
    </dgm:pt>
    <dgm:pt modelId="{507FB6A3-6EBD-48D4-9699-60E85FCD339F}" type="parTrans" cxnId="{3B94EF9D-9BFB-4AEA-B037-5B752C47CDDC}">
      <dgm:prSet/>
      <dgm:spPr/>
      <dgm:t>
        <a:bodyPr/>
        <a:lstStyle/>
        <a:p>
          <a:endParaRPr lang="fi-FI"/>
        </a:p>
      </dgm:t>
    </dgm:pt>
    <dgm:pt modelId="{0A0D494E-C6B2-4650-8AFB-3D22D17A723C}" type="sibTrans" cxnId="{3B94EF9D-9BFB-4AEA-B037-5B752C47CDDC}">
      <dgm:prSet/>
      <dgm:spPr/>
      <dgm:t>
        <a:bodyPr/>
        <a:lstStyle/>
        <a:p>
          <a:endParaRPr lang="fi-FI"/>
        </a:p>
      </dgm:t>
    </dgm:pt>
    <dgm:pt modelId="{122CF4BB-48C5-4AA0-B181-C29613DAE93F}" type="pres">
      <dgm:prSet presAssocID="{3273CECE-D437-435B-A5FF-564DFBED3567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i-FI"/>
        </a:p>
      </dgm:t>
    </dgm:pt>
    <dgm:pt modelId="{F24CAB47-2BE8-4D7B-A8B5-3E02C5C9B50C}" type="pres">
      <dgm:prSet presAssocID="{5794A261-C5E2-4682-9B94-BC8F323A17C3}" presName="dummy" presStyleCnt="0"/>
      <dgm:spPr/>
    </dgm:pt>
    <dgm:pt modelId="{D2075E77-0CDC-4160-994C-0A44DA99FB14}" type="pres">
      <dgm:prSet presAssocID="{5794A261-C5E2-4682-9B94-BC8F323A17C3}" presName="node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2601EEE1-0885-403D-90AB-2E6845B8EB84}" type="pres">
      <dgm:prSet presAssocID="{DFBB2CE1-9B81-4622-97D7-BE3B383071CB}" presName="sibTrans" presStyleLbl="node1" presStyleIdx="0" presStyleCnt="3"/>
      <dgm:spPr/>
      <dgm:t>
        <a:bodyPr/>
        <a:lstStyle/>
        <a:p>
          <a:endParaRPr lang="fi-FI"/>
        </a:p>
      </dgm:t>
    </dgm:pt>
    <dgm:pt modelId="{33AFE24A-871D-4F96-827D-AA1139E1B490}" type="pres">
      <dgm:prSet presAssocID="{F9546466-5E7F-4A35-A4B9-DA6CE7EE2ECF}" presName="dummy" presStyleCnt="0"/>
      <dgm:spPr/>
    </dgm:pt>
    <dgm:pt modelId="{DFCF55F2-BED4-4610-B842-2B0102F6F9A9}" type="pres">
      <dgm:prSet presAssocID="{F9546466-5E7F-4A35-A4B9-DA6CE7EE2ECF}" presName="node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549526B8-0351-4636-8558-4099E5603527}" type="pres">
      <dgm:prSet presAssocID="{9B1922C0-5FD3-4D5E-83C8-4ACDF3B40D83}" presName="sibTrans" presStyleLbl="node1" presStyleIdx="1" presStyleCnt="3"/>
      <dgm:spPr/>
      <dgm:t>
        <a:bodyPr/>
        <a:lstStyle/>
        <a:p>
          <a:endParaRPr lang="fi-FI"/>
        </a:p>
      </dgm:t>
    </dgm:pt>
    <dgm:pt modelId="{6D2D3D02-97DB-4DC9-8BB5-A4D4F9CF906A}" type="pres">
      <dgm:prSet presAssocID="{4AFF7C83-7858-4CC6-86C1-234C237C6A77}" presName="dummy" presStyleCnt="0"/>
      <dgm:spPr/>
    </dgm:pt>
    <dgm:pt modelId="{17C13C58-CCE7-4CB1-94FA-446DA47856B7}" type="pres">
      <dgm:prSet presAssocID="{4AFF7C83-7858-4CC6-86C1-234C237C6A77}" presName="node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fi-FI"/>
        </a:p>
      </dgm:t>
    </dgm:pt>
    <dgm:pt modelId="{BFA65933-17DC-42D4-ABFF-57647764AD77}" type="pres">
      <dgm:prSet presAssocID="{0A0D494E-C6B2-4650-8AFB-3D22D17A723C}" presName="sibTrans" presStyleLbl="node1" presStyleIdx="2" presStyleCnt="3"/>
      <dgm:spPr/>
      <dgm:t>
        <a:bodyPr/>
        <a:lstStyle/>
        <a:p>
          <a:endParaRPr lang="fi-FI"/>
        </a:p>
      </dgm:t>
    </dgm:pt>
  </dgm:ptLst>
  <dgm:cxnLst>
    <dgm:cxn modelId="{ED03C2FE-522C-4814-A423-F4E706409FD6}" type="presOf" srcId="{0A0D494E-C6B2-4650-8AFB-3D22D17A723C}" destId="{BFA65933-17DC-42D4-ABFF-57647764AD77}" srcOrd="0" destOrd="0" presId="urn:microsoft.com/office/officeart/2005/8/layout/cycle1"/>
    <dgm:cxn modelId="{D74E87B4-00BC-4F5E-BBAB-FB346FA2B20B}" type="presOf" srcId="{5794A261-C5E2-4682-9B94-BC8F323A17C3}" destId="{D2075E77-0CDC-4160-994C-0A44DA99FB14}" srcOrd="0" destOrd="0" presId="urn:microsoft.com/office/officeart/2005/8/layout/cycle1"/>
    <dgm:cxn modelId="{0CAEDE1B-4CDB-4FBC-8754-644B33BBDE25}" type="presOf" srcId="{9B1922C0-5FD3-4D5E-83C8-4ACDF3B40D83}" destId="{549526B8-0351-4636-8558-4099E5603527}" srcOrd="0" destOrd="0" presId="urn:microsoft.com/office/officeart/2005/8/layout/cycle1"/>
    <dgm:cxn modelId="{E65F7778-8890-43B7-A833-EE5593C9EBBD}" srcId="{3273CECE-D437-435B-A5FF-564DFBED3567}" destId="{5794A261-C5E2-4682-9B94-BC8F323A17C3}" srcOrd="0" destOrd="0" parTransId="{F4A3F388-925E-4014-9250-FD68B4EF019A}" sibTransId="{DFBB2CE1-9B81-4622-97D7-BE3B383071CB}"/>
    <dgm:cxn modelId="{3B94EF9D-9BFB-4AEA-B037-5B752C47CDDC}" srcId="{3273CECE-D437-435B-A5FF-564DFBED3567}" destId="{4AFF7C83-7858-4CC6-86C1-234C237C6A77}" srcOrd="2" destOrd="0" parTransId="{507FB6A3-6EBD-48D4-9699-60E85FCD339F}" sibTransId="{0A0D494E-C6B2-4650-8AFB-3D22D17A723C}"/>
    <dgm:cxn modelId="{DDF68AAB-A333-402A-BDC2-C9E2C80ECE24}" type="presOf" srcId="{3273CECE-D437-435B-A5FF-564DFBED3567}" destId="{122CF4BB-48C5-4AA0-B181-C29613DAE93F}" srcOrd="0" destOrd="0" presId="urn:microsoft.com/office/officeart/2005/8/layout/cycle1"/>
    <dgm:cxn modelId="{366D51DB-629A-4506-90EB-315D82C31CC6}" type="presOf" srcId="{F9546466-5E7F-4A35-A4B9-DA6CE7EE2ECF}" destId="{DFCF55F2-BED4-4610-B842-2B0102F6F9A9}" srcOrd="0" destOrd="0" presId="urn:microsoft.com/office/officeart/2005/8/layout/cycle1"/>
    <dgm:cxn modelId="{0698F37A-E1FD-41CF-8476-5F06D6C9B9EE}" type="presOf" srcId="{4AFF7C83-7858-4CC6-86C1-234C237C6A77}" destId="{17C13C58-CCE7-4CB1-94FA-446DA47856B7}" srcOrd="0" destOrd="0" presId="urn:microsoft.com/office/officeart/2005/8/layout/cycle1"/>
    <dgm:cxn modelId="{6997D8E3-34AC-4C11-A1A4-53E48E713EEC}" type="presOf" srcId="{DFBB2CE1-9B81-4622-97D7-BE3B383071CB}" destId="{2601EEE1-0885-403D-90AB-2E6845B8EB84}" srcOrd="0" destOrd="0" presId="urn:microsoft.com/office/officeart/2005/8/layout/cycle1"/>
    <dgm:cxn modelId="{25CD1BFA-1B24-4933-B2CD-EDC0F9C8FB69}" srcId="{3273CECE-D437-435B-A5FF-564DFBED3567}" destId="{F9546466-5E7F-4A35-A4B9-DA6CE7EE2ECF}" srcOrd="1" destOrd="0" parTransId="{23479347-9CF3-48CB-99CC-E6AF3CECF108}" sibTransId="{9B1922C0-5FD3-4D5E-83C8-4ACDF3B40D83}"/>
    <dgm:cxn modelId="{C7788DE1-F525-495A-8DBF-460C62C172AD}" type="presParOf" srcId="{122CF4BB-48C5-4AA0-B181-C29613DAE93F}" destId="{F24CAB47-2BE8-4D7B-A8B5-3E02C5C9B50C}" srcOrd="0" destOrd="0" presId="urn:microsoft.com/office/officeart/2005/8/layout/cycle1"/>
    <dgm:cxn modelId="{465C2D10-440A-4A69-8099-F05E25B562A4}" type="presParOf" srcId="{122CF4BB-48C5-4AA0-B181-C29613DAE93F}" destId="{D2075E77-0CDC-4160-994C-0A44DA99FB14}" srcOrd="1" destOrd="0" presId="urn:microsoft.com/office/officeart/2005/8/layout/cycle1"/>
    <dgm:cxn modelId="{F4BB44A2-C4A8-4FE1-9642-C08CA299538F}" type="presParOf" srcId="{122CF4BB-48C5-4AA0-B181-C29613DAE93F}" destId="{2601EEE1-0885-403D-90AB-2E6845B8EB84}" srcOrd="2" destOrd="0" presId="urn:microsoft.com/office/officeart/2005/8/layout/cycle1"/>
    <dgm:cxn modelId="{F278800A-CB15-4418-85FF-F44EBE8CEA32}" type="presParOf" srcId="{122CF4BB-48C5-4AA0-B181-C29613DAE93F}" destId="{33AFE24A-871D-4F96-827D-AA1139E1B490}" srcOrd="3" destOrd="0" presId="urn:microsoft.com/office/officeart/2005/8/layout/cycle1"/>
    <dgm:cxn modelId="{4F17911F-02A5-4C78-9565-AE31AF57F9DB}" type="presParOf" srcId="{122CF4BB-48C5-4AA0-B181-C29613DAE93F}" destId="{DFCF55F2-BED4-4610-B842-2B0102F6F9A9}" srcOrd="4" destOrd="0" presId="urn:microsoft.com/office/officeart/2005/8/layout/cycle1"/>
    <dgm:cxn modelId="{9EEA86D3-19A7-4D6D-A832-26251769259F}" type="presParOf" srcId="{122CF4BB-48C5-4AA0-B181-C29613DAE93F}" destId="{549526B8-0351-4636-8558-4099E5603527}" srcOrd="5" destOrd="0" presId="urn:microsoft.com/office/officeart/2005/8/layout/cycle1"/>
    <dgm:cxn modelId="{9249A9CC-63C3-48F5-A430-D97E7C9C01AC}" type="presParOf" srcId="{122CF4BB-48C5-4AA0-B181-C29613DAE93F}" destId="{6D2D3D02-97DB-4DC9-8BB5-A4D4F9CF906A}" srcOrd="6" destOrd="0" presId="urn:microsoft.com/office/officeart/2005/8/layout/cycle1"/>
    <dgm:cxn modelId="{ED2F9D1A-9531-4A0B-A7C4-08010452CF69}" type="presParOf" srcId="{122CF4BB-48C5-4AA0-B181-C29613DAE93F}" destId="{17C13C58-CCE7-4CB1-94FA-446DA47856B7}" srcOrd="7" destOrd="0" presId="urn:microsoft.com/office/officeart/2005/8/layout/cycle1"/>
    <dgm:cxn modelId="{17B752B5-1B99-4F99-80DD-E33F1ED5D090}" type="presParOf" srcId="{122CF4BB-48C5-4AA0-B181-C29613DAE93F}" destId="{BFA65933-17DC-42D4-ABFF-57647764AD77}" srcOrd="8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075E77-0CDC-4160-994C-0A44DA99FB14}">
      <dsp:nvSpPr>
        <dsp:cNvPr id="0" name=""/>
        <dsp:cNvSpPr/>
      </dsp:nvSpPr>
      <dsp:spPr>
        <a:xfrm>
          <a:off x="883686" y="567651"/>
          <a:ext cx="524822" cy="5248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900" kern="1200" dirty="0" smtClean="0"/>
            <a:t>opastus</a:t>
          </a:r>
          <a:endParaRPr lang="fi-FI" sz="900" kern="1200" dirty="0"/>
        </a:p>
      </dsp:txBody>
      <dsp:txXfrm>
        <a:off x="883686" y="567651"/>
        <a:ext cx="524822" cy="524822"/>
      </dsp:txXfrm>
    </dsp:sp>
    <dsp:sp modelId="{2601EEE1-0885-403D-90AB-2E6845B8EB84}">
      <dsp:nvSpPr>
        <dsp:cNvPr id="0" name=""/>
        <dsp:cNvSpPr/>
      </dsp:nvSpPr>
      <dsp:spPr>
        <a:xfrm>
          <a:off x="83392" y="464150"/>
          <a:ext cx="1241912" cy="1241912"/>
        </a:xfrm>
        <a:prstGeom prst="circularArrow">
          <a:avLst>
            <a:gd name="adj1" fmla="val 8241"/>
            <a:gd name="adj2" fmla="val 575443"/>
            <a:gd name="adj3" fmla="val 2966940"/>
            <a:gd name="adj4" fmla="val 49655"/>
            <a:gd name="adj5" fmla="val 9614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CF55F2-BED4-4610-B842-2B0102F6F9A9}">
      <dsp:nvSpPr>
        <dsp:cNvPr id="0" name=""/>
        <dsp:cNvSpPr/>
      </dsp:nvSpPr>
      <dsp:spPr>
        <a:xfrm>
          <a:off x="441937" y="1332782"/>
          <a:ext cx="524822" cy="5248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900" kern="1200" dirty="0" smtClean="0"/>
            <a:t>muistutus</a:t>
          </a:r>
          <a:endParaRPr lang="fi-FI" sz="900" kern="1200" dirty="0"/>
        </a:p>
      </dsp:txBody>
      <dsp:txXfrm>
        <a:off x="441937" y="1332782"/>
        <a:ext cx="524822" cy="524822"/>
      </dsp:txXfrm>
    </dsp:sp>
    <dsp:sp modelId="{549526B8-0351-4636-8558-4099E5603527}">
      <dsp:nvSpPr>
        <dsp:cNvPr id="0" name=""/>
        <dsp:cNvSpPr/>
      </dsp:nvSpPr>
      <dsp:spPr>
        <a:xfrm>
          <a:off x="83392" y="464150"/>
          <a:ext cx="1241912" cy="1241912"/>
        </a:xfrm>
        <a:prstGeom prst="circularArrow">
          <a:avLst>
            <a:gd name="adj1" fmla="val 8241"/>
            <a:gd name="adj2" fmla="val 575443"/>
            <a:gd name="adj3" fmla="val 10174902"/>
            <a:gd name="adj4" fmla="val 7257617"/>
            <a:gd name="adj5" fmla="val 9614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C13C58-CCE7-4CB1-94FA-446DA47856B7}">
      <dsp:nvSpPr>
        <dsp:cNvPr id="0" name=""/>
        <dsp:cNvSpPr/>
      </dsp:nvSpPr>
      <dsp:spPr>
        <a:xfrm>
          <a:off x="189" y="567651"/>
          <a:ext cx="524822" cy="5248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i-FI" sz="900" kern="1200" dirty="0" smtClean="0"/>
            <a:t>seuranta</a:t>
          </a:r>
          <a:endParaRPr lang="fi-FI" sz="900" kern="1200" dirty="0"/>
        </a:p>
      </dsp:txBody>
      <dsp:txXfrm>
        <a:off x="189" y="567651"/>
        <a:ext cx="524822" cy="524822"/>
      </dsp:txXfrm>
    </dsp:sp>
    <dsp:sp modelId="{BFA65933-17DC-42D4-ABFF-57647764AD77}">
      <dsp:nvSpPr>
        <dsp:cNvPr id="0" name=""/>
        <dsp:cNvSpPr/>
      </dsp:nvSpPr>
      <dsp:spPr>
        <a:xfrm>
          <a:off x="83392" y="464150"/>
          <a:ext cx="1241912" cy="1241912"/>
        </a:xfrm>
        <a:prstGeom prst="circularArrow">
          <a:avLst>
            <a:gd name="adj1" fmla="val 8241"/>
            <a:gd name="adj2" fmla="val 575443"/>
            <a:gd name="adj3" fmla="val 16859603"/>
            <a:gd name="adj4" fmla="val 14964955"/>
            <a:gd name="adj5" fmla="val 9614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 dirty="0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BEBD02-5157-400D-829A-C7C046F3E91E}" type="datetimeFigureOut">
              <a:rPr lang="fi-FI" smtClean="0"/>
              <a:pPr/>
              <a:t>6.5.2017</a:t>
            </a:fld>
            <a:endParaRPr lang="en-GB" dirty="0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 dirty="0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872BC7-5140-4C52-B7E0-B1225689ECB3}" type="slidenum">
              <a:rPr lang="fi-FI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6826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19.jpeg>
</file>

<file path=ppt/media/image2.jpeg>
</file>

<file path=ppt/media/image20.png>
</file>

<file path=ppt/media/image21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A9D2B110-0DFB-4E9F-A5F2-9F423D81D8F0}" type="datetimeFigureOut">
              <a:rPr lang="fi-FI" smtClean="0"/>
              <a:pPr/>
              <a:t>6.5.2017</a:t>
            </a:fld>
            <a:endParaRPr lang="en-GB" dirty="0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 dirty="0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n-lt"/>
              </a:defRPr>
            </a:lvl1pPr>
          </a:lstStyle>
          <a:p>
            <a:fld id="{13583276-A66B-41D3-A762-82EBA4A52F4A}" type="slidenum">
              <a:rPr lang="fi-FI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34143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83276-A66B-41D3-A762-82EBA4A52F4A}" type="slidenum">
              <a:rPr lang="fi-FI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47541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83276-A66B-41D3-A762-82EBA4A52F4A}" type="slidenum">
              <a:rPr lang="fi-FI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6447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83276-A66B-41D3-A762-82EBA4A52F4A}" type="slidenum">
              <a:rPr lang="fi-FI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6447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583276-A66B-41D3-A762-82EBA4A52F4A}" type="slidenum">
              <a:rPr lang="fi-FI" smtClean="0">
                <a:solidFill>
                  <a:prstClr val="black"/>
                </a:solidFill>
              </a:rPr>
              <a:pPr/>
              <a:t>6</a:t>
            </a:fld>
            <a:endParaRPr lang="fi-FI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149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plash_titl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327600" y="3706014"/>
            <a:ext cx="8510400" cy="885600"/>
          </a:xfrm>
        </p:spPr>
        <p:txBody>
          <a:bodyPr lIns="25200" tIns="25200" rIns="25200" bIns="25200" anchor="b" anchorCtr="0">
            <a:normAutofit/>
          </a:bodyPr>
          <a:lstStyle>
            <a:lvl1pPr algn="ctr"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xfrm>
            <a:off x="327600" y="4605114"/>
            <a:ext cx="8510400" cy="342900"/>
          </a:xfrm>
        </p:spPr>
        <p:txBody>
          <a:bodyPr lIns="25200" tIns="25200" rIns="25200" bIns="2520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smtClean="0"/>
              <a:t>Muokkaa alaotsikon perustyyliä napsautt.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73919438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tsikko ja sisältökohde (teksti,kuva,taulukko,kaavio tms)" type="obj" preserve="1">
  <p:cSld name="Otsikko ja sisältökohde (teksti,kuva,taulukko,kaavio tm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24000" y="1314000"/>
            <a:ext cx="8510400" cy="2916000"/>
          </a:xfrm>
        </p:spPr>
        <p:txBody>
          <a:bodyPr/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6811932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tsikko ja kaksi sisältökohdetta" type="twoObj" preserve="1">
  <p:cSld name="Otsikko ja 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sz="half" idx="1" hasCustomPrompt="1"/>
          </p:nvPr>
        </p:nvSpPr>
        <p:spPr>
          <a:xfrm>
            <a:off x="316800" y="1314000"/>
            <a:ext cx="4140000" cy="291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 marL="919350" indent="-285750">
              <a:buFont typeface="Arial" pitchFamily="34" charset="0"/>
              <a:buChar char="•"/>
              <a:defRPr sz="1600"/>
            </a:lvl6pPr>
            <a:lvl7pPr marL="919350" indent="-285750">
              <a:buFont typeface="Arial" pitchFamily="34" charset="0"/>
              <a:buChar char="•"/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 hasCustomPrompt="1"/>
          </p:nvPr>
        </p:nvSpPr>
        <p:spPr>
          <a:xfrm>
            <a:off x="4680472" y="1314000"/>
            <a:ext cx="4140000" cy="2916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 marL="919350" indent="-285750">
              <a:buFont typeface="Arial" pitchFamily="34" charset="0"/>
              <a:buChar char="•"/>
              <a:defRPr sz="16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31131759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ain otsikko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3" name="Dian numeron paikkamerkki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06225075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hjä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numeron paikkamerkki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75639523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tsikko ja sisältökohde Elisa teksti" type="obj" preserve="1">
  <p:cSld name="Otsikko ja sisältökohde Elis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24000" y="1314000"/>
            <a:ext cx="8510400" cy="3204000"/>
          </a:xfrm>
        </p:spPr>
        <p:txBody>
          <a:bodyPr/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5" name="Elisa_text_blu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9213" y="4603500"/>
            <a:ext cx="854787" cy="540000"/>
          </a:xfrm>
          <a:prstGeom prst="rect">
            <a:avLst/>
          </a:prstGeom>
        </p:spPr>
      </p:pic>
      <p:sp>
        <p:nvSpPr>
          <p:cNvPr id="6" name="Turvaluokitus"/>
          <p:cNvSpPr txBox="1">
            <a:spLocks noChangeArrowheads="1"/>
          </p:cNvSpPr>
          <p:nvPr/>
        </p:nvSpPr>
        <p:spPr bwMode="auto">
          <a:xfrm>
            <a:off x="1234856" y="4813014"/>
            <a:ext cx="3841200" cy="1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25200" tIns="25200" rIns="25200" bIns="25200"/>
          <a:lstStyle/>
          <a:p>
            <a:pPr algn="l"/>
            <a:r>
              <a:rPr lang="en-GB" sz="900" smtClean="0">
                <a:solidFill>
                  <a:srgbClr val="808080"/>
                </a:solidFill>
                <a:latin typeface="+mn-lt"/>
                <a:cs typeface="Arial" pitchFamily="34" charset="0"/>
              </a:rPr>
              <a:t>SISÄINEN</a:t>
            </a:r>
            <a:endParaRPr lang="en-GB" sz="900" dirty="0">
              <a:solidFill>
                <a:srgbClr val="808080"/>
              </a:solidFill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731275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tsikko ja kaksi sisältökohdetta Elisa teksti" type="twoObj" preserve="1">
  <p:cSld name="Otsikko ja kaksi sisältökohdetta Elis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sz="half" idx="1" hasCustomPrompt="1"/>
          </p:nvPr>
        </p:nvSpPr>
        <p:spPr>
          <a:xfrm>
            <a:off x="316800" y="1314000"/>
            <a:ext cx="4140000" cy="3204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 marL="919350" indent="-285750">
              <a:buFont typeface="Arial" pitchFamily="34" charset="0"/>
              <a:buChar char="•"/>
              <a:defRPr sz="1600"/>
            </a:lvl6pPr>
            <a:lvl7pPr marL="919350" indent="-285750">
              <a:buFont typeface="Arial" pitchFamily="34" charset="0"/>
              <a:buChar char="•"/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</a:p>
        </p:txBody>
      </p:sp>
      <p:sp>
        <p:nvSpPr>
          <p:cNvPr id="4" name="Sisällön paikkamerkki 3"/>
          <p:cNvSpPr>
            <a:spLocks noGrp="1"/>
          </p:cNvSpPr>
          <p:nvPr>
            <p:ph sz="half" idx="2" hasCustomPrompt="1"/>
          </p:nvPr>
        </p:nvSpPr>
        <p:spPr>
          <a:xfrm>
            <a:off x="4680472" y="1314000"/>
            <a:ext cx="4140000" cy="32040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 marL="919350" indent="-285750">
              <a:buFont typeface="Arial" pitchFamily="34" charset="0"/>
              <a:buChar char="•"/>
              <a:defRPr sz="1600"/>
            </a:lvl9pPr>
          </a:lstStyle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6" name="Elisa_text_blu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800" y="4604400"/>
            <a:ext cx="854787" cy="540000"/>
          </a:xfrm>
          <a:prstGeom prst="rect">
            <a:avLst/>
          </a:prstGeom>
        </p:spPr>
      </p:pic>
      <p:sp>
        <p:nvSpPr>
          <p:cNvPr id="7" name="Turvaluokitus"/>
          <p:cNvSpPr txBox="1">
            <a:spLocks noChangeArrowheads="1"/>
          </p:cNvSpPr>
          <p:nvPr/>
        </p:nvSpPr>
        <p:spPr bwMode="auto">
          <a:xfrm>
            <a:off x="1234856" y="4813014"/>
            <a:ext cx="3841200" cy="1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25200" tIns="25200" rIns="25200" bIns="25200"/>
          <a:lstStyle/>
          <a:p>
            <a:pPr algn="l"/>
            <a:r>
              <a:rPr lang="en-GB" sz="900" smtClean="0">
                <a:solidFill>
                  <a:srgbClr val="808080"/>
                </a:solidFill>
                <a:latin typeface="+mn-lt"/>
                <a:cs typeface="Arial" pitchFamily="34" charset="0"/>
              </a:rPr>
              <a:t>SISÄINEN</a:t>
            </a:r>
            <a:endParaRPr lang="en-GB" sz="900" dirty="0">
              <a:solidFill>
                <a:srgbClr val="808080"/>
              </a:solidFill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99830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ain otsikko Elisa teksti" type="titleOnly" preserve="1">
  <p:cSld name="Vain otsikko Elis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3" name="Dian numeron paikkamerkki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4" name="Elisa_text_blu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800" y="4604400"/>
            <a:ext cx="854787" cy="540000"/>
          </a:xfrm>
          <a:prstGeom prst="rect">
            <a:avLst/>
          </a:prstGeom>
        </p:spPr>
      </p:pic>
      <p:sp>
        <p:nvSpPr>
          <p:cNvPr id="5" name="Turvaluokitus"/>
          <p:cNvSpPr txBox="1">
            <a:spLocks noChangeArrowheads="1"/>
          </p:cNvSpPr>
          <p:nvPr/>
        </p:nvSpPr>
        <p:spPr bwMode="auto">
          <a:xfrm>
            <a:off x="1234856" y="4813014"/>
            <a:ext cx="3841200" cy="1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25200" tIns="25200" rIns="25200" bIns="25200"/>
          <a:lstStyle/>
          <a:p>
            <a:pPr algn="l"/>
            <a:r>
              <a:rPr lang="en-GB" sz="900" smtClean="0">
                <a:solidFill>
                  <a:srgbClr val="808080"/>
                </a:solidFill>
                <a:latin typeface="+mn-lt"/>
                <a:cs typeface="Arial" pitchFamily="34" charset="0"/>
              </a:rPr>
              <a:t>SISÄINEN</a:t>
            </a:r>
            <a:endParaRPr lang="en-GB" sz="900" dirty="0">
              <a:solidFill>
                <a:srgbClr val="808080"/>
              </a:solidFill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065750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 xmlns="">
        <p15:guide id="1" orient="horz" pos="3117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yhjä Elisa teksti" preserve="1">
  <p:cSld name="Tyhjä Elis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numeron paikkamerkki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3" name="Elisa_text_blu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800" y="4604400"/>
            <a:ext cx="854787" cy="540000"/>
          </a:xfrm>
          <a:prstGeom prst="rect">
            <a:avLst/>
          </a:prstGeom>
        </p:spPr>
      </p:pic>
      <p:sp>
        <p:nvSpPr>
          <p:cNvPr id="4" name="Turvaluokitus"/>
          <p:cNvSpPr txBox="1">
            <a:spLocks noChangeArrowheads="1"/>
          </p:cNvSpPr>
          <p:nvPr/>
        </p:nvSpPr>
        <p:spPr bwMode="auto">
          <a:xfrm>
            <a:off x="1234856" y="4813014"/>
            <a:ext cx="3841200" cy="1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25200" tIns="25200" rIns="25200" bIns="25200"/>
          <a:lstStyle/>
          <a:p>
            <a:pPr algn="l"/>
            <a:r>
              <a:rPr lang="en-GB" sz="900" smtClean="0">
                <a:solidFill>
                  <a:srgbClr val="808080"/>
                </a:solidFill>
                <a:latin typeface="+mn-lt"/>
                <a:cs typeface="Arial" pitchFamily="34" charset="0"/>
              </a:rPr>
              <a:t>SISÄINEN</a:t>
            </a:r>
            <a:endParaRPr lang="en-GB" sz="900" dirty="0">
              <a:solidFill>
                <a:srgbClr val="808080"/>
              </a:solidFill>
              <a:latin typeface="+mn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685417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Kuva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457200" y="0"/>
            <a:ext cx="4320000" cy="856800"/>
          </a:xfrm>
        </p:spPr>
        <p:txBody>
          <a:bodyPr tIns="90000" bIns="0" anchor="b" anchorCtr="0"/>
          <a:lstStyle>
            <a:lvl1pPr>
              <a:defRPr sz="2700" b="0"/>
            </a:lvl1pPr>
          </a:lstStyle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6" name="Tekstin paikkamerkki 5"/>
          <p:cNvSpPr>
            <a:spLocks noGrp="1"/>
          </p:cNvSpPr>
          <p:nvPr>
            <p:ph type="body" sz="quarter" idx="11"/>
          </p:nvPr>
        </p:nvSpPr>
        <p:spPr>
          <a:xfrm>
            <a:off x="457200" y="842400"/>
            <a:ext cx="4320000" cy="2089390"/>
          </a:xfrm>
        </p:spPr>
        <p:txBody>
          <a:bodyPr tIns="90000" bIns="90000">
            <a:noAutofit/>
          </a:bodyPr>
          <a:lstStyle>
            <a:lvl1pPr marL="0" indent="0">
              <a:buNone/>
              <a:defRPr sz="4600"/>
            </a:lvl1pPr>
            <a:lvl2pPr marL="313200" indent="0">
              <a:buNone/>
              <a:defRPr sz="4600"/>
            </a:lvl2pPr>
            <a:lvl3pPr marL="633600" indent="0">
              <a:buNone/>
              <a:defRPr sz="4600"/>
            </a:lvl3pPr>
            <a:lvl4pPr marL="633600" indent="0">
              <a:buNone/>
              <a:defRPr sz="4600"/>
            </a:lvl4pPr>
            <a:lvl5pPr marL="633600" indent="0">
              <a:buNone/>
              <a:defRPr sz="4600"/>
            </a:lvl5pPr>
          </a:lstStyle>
          <a:p>
            <a:pPr lvl="0"/>
            <a:r>
              <a:rPr lang="fi-FI" smtClean="0"/>
              <a:t>Click to edit Master text styles</a:t>
            </a:r>
          </a:p>
        </p:txBody>
      </p:sp>
      <p:pic>
        <p:nvPicPr>
          <p:cNvPr id="3" name="Elisa_text_whit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800" y="4298400"/>
            <a:ext cx="1339166" cy="846000"/>
          </a:xfrm>
          <a:prstGeom prst="rect">
            <a:avLst/>
          </a:prstGeom>
        </p:spPr>
      </p:pic>
      <p:pic>
        <p:nvPicPr>
          <p:cNvPr id="5" name="Elisa_text_whit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800" y="4298400"/>
            <a:ext cx="1339166" cy="84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0090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äliotsikkodia" preserve="1">
  <p:cSld name="Väli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plash_corner_bi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1" name="Elisa_text_whit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800" y="4299942"/>
            <a:ext cx="1333091" cy="846000"/>
          </a:xfrm>
          <a:prstGeom prst="rect">
            <a:avLst/>
          </a:prstGeom>
        </p:spPr>
      </p:pic>
      <p:sp>
        <p:nvSpPr>
          <p:cNvPr id="3" name="Otsikko 2"/>
          <p:cNvSpPr>
            <a:spLocks noGrp="1"/>
          </p:cNvSpPr>
          <p:nvPr>
            <p:ph type="title"/>
          </p:nvPr>
        </p:nvSpPr>
        <p:spPr>
          <a:xfrm>
            <a:off x="316800" y="1131590"/>
            <a:ext cx="4183192" cy="2323350"/>
          </a:xfrm>
        </p:spPr>
        <p:txBody>
          <a:bodyPr>
            <a:noAutofit/>
          </a:bodyPr>
          <a:lstStyle>
            <a:lvl1pPr>
              <a:defRPr sz="4400" b="0"/>
            </a:lvl1pPr>
          </a:lstStyle>
          <a:p>
            <a:r>
              <a:rPr lang="fi-FI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49974835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24000" y="1314000"/>
            <a:ext cx="8510400" cy="3204000"/>
          </a:xfrm>
        </p:spPr>
        <p:txBody>
          <a:bodyPr/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68119329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Loppudia" preserve="1">
  <p:cSld name="Loppu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plash_en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2411760" y="3939902"/>
            <a:ext cx="4320480" cy="954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fi-FI" smtClean="0"/>
              <a:t>Click to edit Master 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652973790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tsikko ja 2 luettelo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7978" y="828000"/>
            <a:ext cx="4075200" cy="3708000"/>
          </a:xfrm>
        </p:spPr>
        <p:txBody>
          <a:bodyPr vert="horz" lIns="144000" tIns="45720" rIns="91440" bIns="45720" rtlCol="0">
            <a:normAutofit/>
          </a:bodyPr>
          <a:lstStyle>
            <a:lvl1pPr>
              <a:buClr>
                <a:schemeClr val="accent1"/>
              </a:buClr>
              <a:defRPr lang="fi-FI" sz="1800" dirty="0" smtClean="0"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defRPr lang="fi-FI" sz="1600" dirty="0" smtClean="0"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 lang="fi-FI" sz="1500" dirty="0" smtClean="0">
                <a:solidFill>
                  <a:schemeClr val="tx1"/>
                </a:solidFill>
              </a:defRPr>
            </a:lvl3pPr>
            <a:lvl4pPr>
              <a:buClr>
                <a:schemeClr val="accent1"/>
              </a:buClr>
              <a:defRPr lang="fi-FI" sz="1400" dirty="0" smtClean="0">
                <a:solidFill>
                  <a:schemeClr val="tx1"/>
                </a:solidFill>
              </a:defRPr>
            </a:lvl4pPr>
            <a:lvl5pPr>
              <a:buClr>
                <a:schemeClr val="accent1"/>
              </a:buClr>
              <a:defRPr lang="fi-FI" sz="1200" dirty="0">
                <a:solidFill>
                  <a:schemeClr val="tx1"/>
                </a:solidFill>
              </a:defRPr>
            </a:lvl5pPr>
          </a:lstStyle>
          <a:p>
            <a:pPr lvl="0">
              <a:spcBef>
                <a:spcPts val="700"/>
              </a:spcBef>
              <a:spcAft>
                <a:spcPts val="200"/>
              </a:spcAft>
              <a:buClr>
                <a:schemeClr val="accent1"/>
              </a:buClr>
            </a:pPr>
            <a:r>
              <a:rPr lang="fi-FI" dirty="0" smtClean="0"/>
              <a:t>&lt;Lisää tekstiä&gt;</a:t>
            </a:r>
          </a:p>
          <a:p>
            <a:pPr lvl="1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toinen taso</a:t>
            </a:r>
          </a:p>
          <a:p>
            <a:pPr lvl="2">
              <a:spcBef>
                <a:spcPts val="200"/>
              </a:spcBef>
              <a:spcAft>
                <a:spcPts val="100"/>
              </a:spcAft>
              <a:buClr>
                <a:schemeClr val="accent1"/>
              </a:buClr>
            </a:pPr>
            <a:r>
              <a:rPr lang="fi-FI" dirty="0" smtClean="0"/>
              <a:t>kolmas taso</a:t>
            </a:r>
          </a:p>
          <a:p>
            <a:pPr lvl="3">
              <a:lnSpc>
                <a:spcPct val="90000"/>
              </a:lnSpc>
              <a:spcBef>
                <a:spcPts val="4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neljäs taso</a:t>
            </a:r>
          </a:p>
          <a:p>
            <a:pPr lvl="4">
              <a:lnSpc>
                <a:spcPct val="90000"/>
              </a:lnSpc>
              <a:spcBef>
                <a:spcPts val="2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572000" y="828000"/>
            <a:ext cx="4075978" cy="3708000"/>
          </a:xfrm>
        </p:spPr>
        <p:txBody>
          <a:bodyPr vert="horz" lIns="144000" tIns="45720" rIns="91440" bIns="45720" rtlCol="0">
            <a:normAutofit/>
          </a:bodyPr>
          <a:lstStyle>
            <a:lvl1pPr>
              <a:buClr>
                <a:schemeClr val="accent1"/>
              </a:buClr>
              <a:defRPr lang="fi-FI" sz="1800" dirty="0" smtClean="0"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defRPr lang="fi-FI" sz="1600" dirty="0" smtClean="0"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 lang="fi-FI" sz="1500" dirty="0" smtClean="0">
                <a:solidFill>
                  <a:schemeClr val="tx1"/>
                </a:solidFill>
              </a:defRPr>
            </a:lvl3pPr>
            <a:lvl4pPr>
              <a:buClr>
                <a:schemeClr val="accent1"/>
              </a:buClr>
              <a:defRPr lang="fi-FI" sz="1400" dirty="0" smtClean="0">
                <a:solidFill>
                  <a:schemeClr val="tx1"/>
                </a:solidFill>
              </a:defRPr>
            </a:lvl4pPr>
            <a:lvl5pPr>
              <a:buClr>
                <a:schemeClr val="accent1"/>
              </a:buClr>
              <a:defRPr lang="fi-FI" sz="1200" dirty="0">
                <a:solidFill>
                  <a:schemeClr val="tx1"/>
                </a:solidFill>
              </a:defRPr>
            </a:lvl5pPr>
          </a:lstStyle>
          <a:p>
            <a:pPr lvl="0">
              <a:spcBef>
                <a:spcPts val="700"/>
              </a:spcBef>
              <a:spcAft>
                <a:spcPts val="200"/>
              </a:spcAft>
              <a:buClr>
                <a:schemeClr val="accent1"/>
              </a:buClr>
            </a:pPr>
            <a:r>
              <a:rPr lang="fi-FI" dirty="0" smtClean="0"/>
              <a:t>&lt;Lisää tekstiä&gt;</a:t>
            </a:r>
          </a:p>
          <a:p>
            <a:pPr lvl="1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toinen taso</a:t>
            </a:r>
          </a:p>
          <a:p>
            <a:pPr lvl="2">
              <a:spcBef>
                <a:spcPts val="200"/>
              </a:spcBef>
              <a:spcAft>
                <a:spcPts val="100"/>
              </a:spcAft>
              <a:buClr>
                <a:schemeClr val="accent1"/>
              </a:buClr>
            </a:pPr>
            <a:r>
              <a:rPr lang="fi-FI" dirty="0" smtClean="0"/>
              <a:t>kolmas taso</a:t>
            </a:r>
          </a:p>
          <a:p>
            <a:pPr lvl="3">
              <a:lnSpc>
                <a:spcPct val="90000"/>
              </a:lnSpc>
              <a:spcBef>
                <a:spcPts val="4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neljäs taso</a:t>
            </a:r>
          </a:p>
          <a:p>
            <a:pPr lvl="4">
              <a:lnSpc>
                <a:spcPct val="90000"/>
              </a:lnSpc>
              <a:spcBef>
                <a:spcPts val="2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532" y="4802779"/>
            <a:ext cx="360000" cy="216000"/>
          </a:xfrm>
        </p:spPr>
        <p:txBody>
          <a:bodyPr/>
          <a:lstStyle>
            <a:lvl1pPr algn="l">
              <a:defRPr sz="750"/>
            </a:lvl1pPr>
          </a:lstStyle>
          <a:p>
            <a:fld id="{12D26B45-C0B9-45F9-A4C9-FAB4EC334A95}" type="slidenum">
              <a:rPr lang="fi-FI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fi-FI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Alatunnisteen paikkamerkki 4"/>
          <p:cNvSpPr>
            <a:spLocks noGrp="1"/>
          </p:cNvSpPr>
          <p:nvPr>
            <p:ph type="ftr" sz="quarter" idx="3"/>
          </p:nvPr>
        </p:nvSpPr>
        <p:spPr>
          <a:xfrm>
            <a:off x="505062" y="4804022"/>
            <a:ext cx="6617362" cy="216000"/>
          </a:xfrm>
          <a:prstGeom prst="rect">
            <a:avLst/>
          </a:prstGeom>
        </p:spPr>
        <p:txBody>
          <a:bodyPr vert="horz" lIns="36000" tIns="45720" rIns="91440" bIns="45720" rtlCol="0" anchor="ctr"/>
          <a:lstStyle>
            <a:lvl1pPr algn="l">
              <a:defRPr lang="fi-FI" sz="750" smtClean="0"/>
            </a:lvl1pPr>
          </a:lstStyle>
          <a:p>
            <a:pPr defTabSz="914400"/>
            <a:endParaRPr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Otsikko 1"/>
          <p:cNvSpPr>
            <a:spLocks noGrp="1"/>
          </p:cNvSpPr>
          <p:nvPr>
            <p:ph type="title" hasCustomPrompt="1"/>
          </p:nvPr>
        </p:nvSpPr>
        <p:spPr>
          <a:xfrm>
            <a:off x="367200" y="194400"/>
            <a:ext cx="8280000" cy="494624"/>
          </a:xfrm>
          <a:solidFill>
            <a:srgbClr val="FFFFFF"/>
          </a:solidFill>
          <a:ln>
            <a:noFill/>
          </a:ln>
          <a:effectLst/>
        </p:spPr>
        <p:txBody>
          <a:bodyPr vert="horz" wrap="square" lIns="72000" tIns="46800" rIns="90000" bIns="46800" rtlCol="0" anchor="ctr" anchorCtr="0">
            <a:spAutoFit/>
          </a:bodyPr>
          <a:lstStyle>
            <a:lvl1pPr>
              <a:defRPr kumimoji="0" lang="fi-FI" sz="26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Open Sans Light" pitchFamily="34" charset="0"/>
                <a:cs typeface="Open Sans Light" pitchFamily="34" charset="0"/>
              </a:defRPr>
            </a:lvl1pPr>
          </a:lstStyle>
          <a:p>
            <a:pPr marL="0" marR="0" lvl="0" indent="0" defTabSz="995690" fontAlgn="auto">
              <a:lnSpc>
                <a:spcPct val="100000"/>
              </a:lnSpc>
              <a:spcAft>
                <a:spcPts val="0"/>
              </a:spcAft>
              <a:buClrTx/>
              <a:buSzTx/>
              <a:buFont typeface="Arial" pitchFamily="34" charset="0"/>
              <a:tabLst/>
            </a:pPr>
            <a:r>
              <a:rPr lang="fi-FI" dirty="0" smtClean="0"/>
              <a:t>&lt;Lisää otsikko&gt;</a:t>
            </a:r>
            <a:endParaRPr lang="fi-FI" dirty="0"/>
          </a:p>
        </p:txBody>
      </p:sp>
      <p:pic>
        <p:nvPicPr>
          <p:cNvPr id="12" name="Kuva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099" y="4204913"/>
            <a:ext cx="1047896" cy="96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38759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plash_e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2411760" y="3939902"/>
            <a:ext cx="4320480" cy="954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fi-FI" smtClean="0"/>
              <a:t>Muokkaa perustyyl. napsautt.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78575673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tsikko ja sisältökohde (teksti,kuva,taulukko,kaavio tms)" type="obj" preserve="1">
  <p:cSld name="Otsikko ja sisältökohde (teksti,kuva,taulukko,kaavio tm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24000" y="1314000"/>
            <a:ext cx="8510400" cy="3204000"/>
          </a:xfrm>
        </p:spPr>
        <p:txBody>
          <a:bodyPr/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8700705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tsikko ja sisältökohde (teksti,kuva,taulukko,kaavio tms)" type="obj" preserve="1">
  <p:cSld name="Otsikko ja sisältökohde (teksti,kuva,taulukko,kaavio tm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24000" y="1314000"/>
            <a:ext cx="8510400" cy="3204000"/>
          </a:xfrm>
        </p:spPr>
        <p:txBody>
          <a:bodyPr/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80521643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tsikko ja sisältökohde (teksti,kuva,taulukko,kaavio tms)" type="obj" preserve="1">
  <p:cSld name="Otsikko ja sisältökohde (teksti,kuva,taulukko,kaavio tm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24000" y="1314000"/>
            <a:ext cx="8510400" cy="3204000"/>
          </a:xfrm>
        </p:spPr>
        <p:txBody>
          <a:bodyPr/>
          <a:lstStyle/>
          <a:p>
            <a:pPr lvl="0"/>
            <a:r>
              <a:rPr lang="fi-FI" smtClean="0"/>
              <a:t>Click to edit Master text styles</a:t>
            </a:r>
          </a:p>
          <a:p>
            <a:pPr lvl="1"/>
            <a:r>
              <a:rPr lang="fi-FI" smtClean="0"/>
              <a:t>Second level</a:t>
            </a:r>
          </a:p>
          <a:p>
            <a:pPr lvl="2"/>
            <a:r>
              <a:rPr lang="fi-FI" smtClean="0"/>
              <a:t>Third level</a:t>
            </a:r>
          </a:p>
          <a:p>
            <a:pPr lvl="3"/>
            <a:r>
              <a:rPr lang="fi-FI" smtClean="0"/>
              <a:t>Fourth level</a:t>
            </a:r>
          </a:p>
          <a:p>
            <a:pPr lvl="4"/>
            <a:r>
              <a:rPr lang="fi-FI" smtClean="0"/>
              <a:t>Fifth level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293671271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uvadia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457200" y="0"/>
            <a:ext cx="4320000" cy="856800"/>
          </a:xfrm>
        </p:spPr>
        <p:txBody>
          <a:bodyPr tIns="90000" bIns="0" anchor="b" anchorCtr="0"/>
          <a:lstStyle>
            <a:lvl1pPr>
              <a:defRPr sz="2700" b="0"/>
            </a:lvl1pPr>
          </a:lstStyle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6" name="Tekstin paikkamerkki 5"/>
          <p:cNvSpPr>
            <a:spLocks noGrp="1"/>
          </p:cNvSpPr>
          <p:nvPr>
            <p:ph type="body" sz="quarter" idx="11"/>
          </p:nvPr>
        </p:nvSpPr>
        <p:spPr>
          <a:xfrm>
            <a:off x="457200" y="842400"/>
            <a:ext cx="4320000" cy="2089390"/>
          </a:xfrm>
        </p:spPr>
        <p:txBody>
          <a:bodyPr tIns="90000" bIns="90000">
            <a:noAutofit/>
          </a:bodyPr>
          <a:lstStyle>
            <a:lvl1pPr marL="0" indent="0">
              <a:buNone/>
              <a:defRPr sz="4600"/>
            </a:lvl1pPr>
            <a:lvl2pPr marL="313200" indent="0">
              <a:buNone/>
              <a:defRPr sz="4600"/>
            </a:lvl2pPr>
            <a:lvl3pPr marL="633600" indent="0">
              <a:buNone/>
              <a:defRPr sz="4600"/>
            </a:lvl3pPr>
            <a:lvl4pPr marL="633600" indent="0">
              <a:buNone/>
              <a:defRPr sz="4600"/>
            </a:lvl4pPr>
            <a:lvl5pPr marL="633600" indent="0">
              <a:buNone/>
              <a:defRPr sz="4600"/>
            </a:lvl5pPr>
          </a:lstStyle>
          <a:p>
            <a:pPr lvl="0"/>
            <a:r>
              <a:rPr lang="fi-FI" smtClean="0"/>
              <a:t>Click to edit Master text styles</a:t>
            </a:r>
          </a:p>
        </p:txBody>
      </p:sp>
      <p:pic>
        <p:nvPicPr>
          <p:cNvPr id="3" name="Elisa_text_white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834" y="4297500"/>
            <a:ext cx="1339166" cy="84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9299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plash_titl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327600" y="3706014"/>
            <a:ext cx="8510400" cy="885600"/>
          </a:xfrm>
        </p:spPr>
        <p:txBody>
          <a:bodyPr lIns="25200" tIns="25200" rIns="25200" bIns="25200" anchor="b" anchorCtr="0">
            <a:normAutofit/>
          </a:bodyPr>
          <a:lstStyle>
            <a:lvl1pPr algn="ctr"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xfrm>
            <a:off x="327600" y="4605114"/>
            <a:ext cx="8510400" cy="342900"/>
          </a:xfrm>
        </p:spPr>
        <p:txBody>
          <a:bodyPr lIns="25200" tIns="25200" rIns="25200" bIns="2520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smtClean="0"/>
              <a:t>Muokkaa alaotsikon perustyyliä napsautt.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055640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 dirty="0"/>
          </a:p>
        </p:txBody>
      </p:sp>
      <p:sp>
        <p:nvSpPr>
          <p:cNvPr id="3" name="Sisällön paikkamerkki 2"/>
          <p:cNvSpPr>
            <a:spLocks noGrp="1"/>
          </p:cNvSpPr>
          <p:nvPr>
            <p:ph idx="1"/>
          </p:nvPr>
        </p:nvSpPr>
        <p:spPr>
          <a:xfrm>
            <a:off x="324000" y="1314000"/>
            <a:ext cx="8510400" cy="3204000"/>
          </a:xfrm>
        </p:spPr>
        <p:txBody>
          <a:bodyPr/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fi-FI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379000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ntents" preserve="1" userDrawn="1">
  <p:cSld name="Title and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 dirty="0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fi-FI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Sisällön paikkamerkki 2"/>
          <p:cNvSpPr>
            <a:spLocks noGrp="1"/>
          </p:cNvSpPr>
          <p:nvPr>
            <p:ph idx="1"/>
          </p:nvPr>
        </p:nvSpPr>
        <p:spPr>
          <a:xfrm>
            <a:off x="316800" y="1314000"/>
            <a:ext cx="4140000" cy="3204000"/>
          </a:xfrm>
        </p:spPr>
        <p:txBody>
          <a:bodyPr/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8" name="Sisällön paikkamerkki 3"/>
          <p:cNvSpPr>
            <a:spLocks noGrp="1"/>
          </p:cNvSpPr>
          <p:nvPr>
            <p:ph idx="11"/>
          </p:nvPr>
        </p:nvSpPr>
        <p:spPr>
          <a:xfrm>
            <a:off x="4680000" y="1314000"/>
            <a:ext cx="4140000" cy="3204000"/>
          </a:xfrm>
        </p:spPr>
        <p:txBody>
          <a:bodyPr/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17050849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ntents" preserve="1" userDrawn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 dirty="0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  <p:sp>
        <p:nvSpPr>
          <p:cNvPr id="7" name="Sisällön paikkamerkki 2"/>
          <p:cNvSpPr>
            <a:spLocks noGrp="1"/>
          </p:cNvSpPr>
          <p:nvPr>
            <p:ph idx="1"/>
          </p:nvPr>
        </p:nvSpPr>
        <p:spPr>
          <a:xfrm>
            <a:off x="316800" y="1314000"/>
            <a:ext cx="4140000" cy="3204000"/>
          </a:xfrm>
        </p:spPr>
        <p:txBody>
          <a:bodyPr/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8" name="Sisällön paikkamerkki 3"/>
          <p:cNvSpPr>
            <a:spLocks noGrp="1"/>
          </p:cNvSpPr>
          <p:nvPr>
            <p:ph idx="11"/>
          </p:nvPr>
        </p:nvSpPr>
        <p:spPr>
          <a:xfrm>
            <a:off x="4680000" y="1314000"/>
            <a:ext cx="4140000" cy="3204000"/>
          </a:xfrm>
        </p:spPr>
        <p:txBody>
          <a:bodyPr/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11317591"/>
      </p:ext>
    </p:extLst>
  </p:cSld>
  <p:clrMapOvr>
    <a:masterClrMapping/>
  </p:clrMapOvr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 dirty="0"/>
          </a:p>
        </p:txBody>
      </p:sp>
      <p:sp>
        <p:nvSpPr>
          <p:cNvPr id="3" name="Dian numeron paikkamerkki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fi-FI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197380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numeron paikkamerkki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fi-FI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164726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" preserve="1" userDrawn="1">
  <p:cSld name="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plash_e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2411760" y="3939902"/>
            <a:ext cx="4320480" cy="954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fi-FI" smtClean="0"/>
              <a:t>Muokkaa perustyyl. napsautt.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4322781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slide background" preserve="1" userDrawn="1">
  <p:cSld name="Picture slid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457200" y="0"/>
            <a:ext cx="4320000" cy="856800"/>
          </a:xfrm>
        </p:spPr>
        <p:txBody>
          <a:bodyPr tIns="90000" bIns="0" anchor="b" anchorCtr="0">
            <a:noAutofit/>
          </a:bodyPr>
          <a:lstStyle>
            <a:lvl1pPr>
              <a:defRPr sz="2600" b="0"/>
            </a:lvl1pPr>
          </a:lstStyle>
          <a:p>
            <a:r>
              <a:rPr lang="fi-FI" smtClean="0"/>
              <a:t>Muokkaa perustyyl. napsautt.</a:t>
            </a:r>
            <a:endParaRPr lang="fi-FI" dirty="0"/>
          </a:p>
        </p:txBody>
      </p:sp>
      <p:sp>
        <p:nvSpPr>
          <p:cNvPr id="6" name="Tekstin paikkamerkki 5"/>
          <p:cNvSpPr>
            <a:spLocks noGrp="1"/>
          </p:cNvSpPr>
          <p:nvPr>
            <p:ph type="body" sz="quarter" idx="11"/>
          </p:nvPr>
        </p:nvSpPr>
        <p:spPr>
          <a:xfrm>
            <a:off x="457200" y="842400"/>
            <a:ext cx="4320000" cy="2089390"/>
          </a:xfrm>
        </p:spPr>
        <p:txBody>
          <a:bodyPr tIns="90000" bIns="90000">
            <a:noAutofit/>
          </a:bodyPr>
          <a:lstStyle>
            <a:lvl1pPr marL="0" indent="0">
              <a:buNone/>
              <a:defRPr sz="3600"/>
            </a:lvl1pPr>
            <a:lvl2pPr marL="313200" indent="0">
              <a:buNone/>
              <a:defRPr sz="4600"/>
            </a:lvl2pPr>
            <a:lvl3pPr marL="633600" indent="0">
              <a:buNone/>
              <a:defRPr sz="4600"/>
            </a:lvl3pPr>
            <a:lvl4pPr marL="633600" indent="0">
              <a:buNone/>
              <a:defRPr sz="4600"/>
            </a:lvl4pPr>
            <a:lvl5pPr marL="633600" indent="0">
              <a:buNone/>
              <a:defRPr sz="4600"/>
            </a:lvl5pPr>
          </a:lstStyle>
          <a:p>
            <a:pPr lvl="0"/>
            <a:r>
              <a:rPr lang="fi-FI" dirty="0" smtClean="0"/>
              <a:t>Muokkaa tekstin perustyylejä napsauttamalla</a:t>
            </a:r>
          </a:p>
        </p:txBody>
      </p:sp>
      <p:pic>
        <p:nvPicPr>
          <p:cNvPr id="3" name="Elisa_text_whit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800" y="4298400"/>
            <a:ext cx="1339166" cy="84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548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tsikko ja 2 luettelo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7978" y="828000"/>
            <a:ext cx="4075200" cy="3708000"/>
          </a:xfrm>
        </p:spPr>
        <p:txBody>
          <a:bodyPr vert="horz" lIns="144000" tIns="45720" rIns="91440" bIns="45720" rtlCol="0">
            <a:normAutofit/>
          </a:bodyPr>
          <a:lstStyle>
            <a:lvl1pPr>
              <a:buClr>
                <a:schemeClr val="accent1"/>
              </a:buClr>
              <a:defRPr lang="fi-FI" sz="1800" dirty="0" smtClean="0"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defRPr lang="fi-FI" sz="1600" dirty="0" smtClean="0"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 lang="fi-FI" sz="1500" dirty="0" smtClean="0">
                <a:solidFill>
                  <a:schemeClr val="tx1"/>
                </a:solidFill>
              </a:defRPr>
            </a:lvl3pPr>
            <a:lvl4pPr>
              <a:buClr>
                <a:schemeClr val="accent1"/>
              </a:buClr>
              <a:defRPr lang="fi-FI" sz="1400" dirty="0" smtClean="0">
                <a:solidFill>
                  <a:schemeClr val="tx1"/>
                </a:solidFill>
              </a:defRPr>
            </a:lvl4pPr>
            <a:lvl5pPr>
              <a:buClr>
                <a:schemeClr val="accent1"/>
              </a:buClr>
              <a:defRPr lang="fi-FI" sz="1200" dirty="0">
                <a:solidFill>
                  <a:schemeClr val="tx1"/>
                </a:solidFill>
              </a:defRPr>
            </a:lvl5pPr>
          </a:lstStyle>
          <a:p>
            <a:pPr lvl="0">
              <a:spcBef>
                <a:spcPts val="700"/>
              </a:spcBef>
              <a:spcAft>
                <a:spcPts val="200"/>
              </a:spcAft>
              <a:buClr>
                <a:schemeClr val="accent1"/>
              </a:buClr>
            </a:pPr>
            <a:r>
              <a:rPr lang="fi-FI" dirty="0" smtClean="0"/>
              <a:t>&lt;Lisää tekstiä&gt;</a:t>
            </a:r>
          </a:p>
          <a:p>
            <a:pPr lvl="1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toinen taso</a:t>
            </a:r>
          </a:p>
          <a:p>
            <a:pPr lvl="2">
              <a:spcBef>
                <a:spcPts val="200"/>
              </a:spcBef>
              <a:spcAft>
                <a:spcPts val="100"/>
              </a:spcAft>
              <a:buClr>
                <a:schemeClr val="accent1"/>
              </a:buClr>
            </a:pPr>
            <a:r>
              <a:rPr lang="fi-FI" dirty="0" smtClean="0"/>
              <a:t>kolmas taso</a:t>
            </a:r>
          </a:p>
          <a:p>
            <a:pPr lvl="3">
              <a:lnSpc>
                <a:spcPct val="90000"/>
              </a:lnSpc>
              <a:spcBef>
                <a:spcPts val="4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neljäs taso</a:t>
            </a:r>
          </a:p>
          <a:p>
            <a:pPr lvl="4">
              <a:lnSpc>
                <a:spcPct val="90000"/>
              </a:lnSpc>
              <a:spcBef>
                <a:spcPts val="2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572000" y="828000"/>
            <a:ext cx="4075978" cy="3708000"/>
          </a:xfrm>
        </p:spPr>
        <p:txBody>
          <a:bodyPr vert="horz" lIns="144000" tIns="45720" rIns="91440" bIns="45720" rtlCol="0">
            <a:normAutofit/>
          </a:bodyPr>
          <a:lstStyle>
            <a:lvl1pPr>
              <a:buClr>
                <a:schemeClr val="accent1"/>
              </a:buClr>
              <a:defRPr lang="fi-FI" sz="1800" dirty="0" smtClean="0">
                <a:solidFill>
                  <a:schemeClr val="tx1"/>
                </a:solidFill>
              </a:defRPr>
            </a:lvl1pPr>
            <a:lvl2pPr>
              <a:buClr>
                <a:schemeClr val="accent1"/>
              </a:buClr>
              <a:defRPr lang="fi-FI" sz="1600" dirty="0" smtClean="0">
                <a:solidFill>
                  <a:schemeClr val="tx1"/>
                </a:solidFill>
              </a:defRPr>
            </a:lvl2pPr>
            <a:lvl3pPr>
              <a:buClr>
                <a:schemeClr val="accent1"/>
              </a:buClr>
              <a:defRPr lang="fi-FI" sz="1500" dirty="0" smtClean="0">
                <a:solidFill>
                  <a:schemeClr val="tx1"/>
                </a:solidFill>
              </a:defRPr>
            </a:lvl3pPr>
            <a:lvl4pPr>
              <a:buClr>
                <a:schemeClr val="accent1"/>
              </a:buClr>
              <a:defRPr lang="fi-FI" sz="1400" dirty="0" smtClean="0">
                <a:solidFill>
                  <a:schemeClr val="tx1"/>
                </a:solidFill>
              </a:defRPr>
            </a:lvl4pPr>
            <a:lvl5pPr>
              <a:buClr>
                <a:schemeClr val="accent1"/>
              </a:buClr>
              <a:defRPr lang="fi-FI" sz="1200" dirty="0">
                <a:solidFill>
                  <a:schemeClr val="tx1"/>
                </a:solidFill>
              </a:defRPr>
            </a:lvl5pPr>
          </a:lstStyle>
          <a:p>
            <a:pPr lvl="0">
              <a:spcBef>
                <a:spcPts val="700"/>
              </a:spcBef>
              <a:spcAft>
                <a:spcPts val="200"/>
              </a:spcAft>
              <a:buClr>
                <a:schemeClr val="accent1"/>
              </a:buClr>
            </a:pPr>
            <a:r>
              <a:rPr lang="fi-FI" dirty="0" smtClean="0"/>
              <a:t>&lt;Lisää tekstiä&gt;</a:t>
            </a:r>
          </a:p>
          <a:p>
            <a:pPr lvl="1"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toinen taso</a:t>
            </a:r>
          </a:p>
          <a:p>
            <a:pPr lvl="2">
              <a:spcBef>
                <a:spcPts val="200"/>
              </a:spcBef>
              <a:spcAft>
                <a:spcPts val="100"/>
              </a:spcAft>
              <a:buClr>
                <a:schemeClr val="accent1"/>
              </a:buClr>
            </a:pPr>
            <a:r>
              <a:rPr lang="fi-FI" dirty="0" smtClean="0"/>
              <a:t>kolmas taso</a:t>
            </a:r>
          </a:p>
          <a:p>
            <a:pPr lvl="3">
              <a:lnSpc>
                <a:spcPct val="90000"/>
              </a:lnSpc>
              <a:spcBef>
                <a:spcPts val="4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neljäs taso</a:t>
            </a:r>
          </a:p>
          <a:p>
            <a:pPr lvl="4">
              <a:lnSpc>
                <a:spcPct val="90000"/>
              </a:lnSpc>
              <a:spcBef>
                <a:spcPts val="200"/>
              </a:spcBef>
              <a:spcAft>
                <a:spcPts val="300"/>
              </a:spcAft>
              <a:buClr>
                <a:schemeClr val="accent1"/>
              </a:buClr>
              <a:buChar char="•"/>
            </a:pPr>
            <a:r>
              <a:rPr lang="fi-FI" dirty="0" smtClean="0"/>
              <a:t>viides taso</a:t>
            </a:r>
            <a:endParaRPr lang="fi-FI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532" y="4802779"/>
            <a:ext cx="360000" cy="216000"/>
          </a:xfrm>
        </p:spPr>
        <p:txBody>
          <a:bodyPr/>
          <a:lstStyle>
            <a:lvl1pPr algn="l">
              <a:defRPr sz="750"/>
            </a:lvl1pPr>
          </a:lstStyle>
          <a:p>
            <a:fld id="{12D26B45-C0B9-45F9-A4C9-FAB4EC334A95}" type="slidenum">
              <a:rPr lang="fi-FI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fi-FI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Alatunnisteen paikkamerkki 4"/>
          <p:cNvSpPr>
            <a:spLocks noGrp="1"/>
          </p:cNvSpPr>
          <p:nvPr>
            <p:ph type="ftr" sz="quarter" idx="3"/>
          </p:nvPr>
        </p:nvSpPr>
        <p:spPr>
          <a:xfrm>
            <a:off x="505062" y="4804022"/>
            <a:ext cx="6617362" cy="216000"/>
          </a:xfrm>
          <a:prstGeom prst="rect">
            <a:avLst/>
          </a:prstGeom>
        </p:spPr>
        <p:txBody>
          <a:bodyPr vert="horz" lIns="36000" tIns="45720" rIns="91440" bIns="45720" rtlCol="0" anchor="ctr"/>
          <a:lstStyle>
            <a:lvl1pPr algn="l">
              <a:defRPr lang="fi-FI" sz="750" smtClean="0"/>
            </a:lvl1pPr>
          </a:lstStyle>
          <a:p>
            <a:endParaRPr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Otsikko 1"/>
          <p:cNvSpPr>
            <a:spLocks noGrp="1"/>
          </p:cNvSpPr>
          <p:nvPr>
            <p:ph type="title" hasCustomPrompt="1"/>
          </p:nvPr>
        </p:nvSpPr>
        <p:spPr>
          <a:xfrm>
            <a:off x="367200" y="194400"/>
            <a:ext cx="8280000" cy="494624"/>
          </a:xfrm>
          <a:solidFill>
            <a:srgbClr val="FFFFFF"/>
          </a:solidFill>
          <a:ln>
            <a:noFill/>
          </a:ln>
          <a:effectLst/>
        </p:spPr>
        <p:txBody>
          <a:bodyPr vert="horz" wrap="square" lIns="72000" tIns="46800" rIns="90000" bIns="46800" rtlCol="0" anchor="ctr" anchorCtr="0">
            <a:spAutoFit/>
          </a:bodyPr>
          <a:lstStyle>
            <a:lvl1pPr>
              <a:defRPr kumimoji="0" lang="fi-FI" sz="26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Open Sans Light" pitchFamily="34" charset="0"/>
                <a:cs typeface="Open Sans Light" pitchFamily="34" charset="0"/>
              </a:defRPr>
            </a:lvl1pPr>
          </a:lstStyle>
          <a:p>
            <a:pPr marL="0" marR="0" lvl="0" indent="0" defTabSz="995690" fontAlgn="auto">
              <a:lnSpc>
                <a:spcPct val="100000"/>
              </a:lnSpc>
              <a:spcAft>
                <a:spcPts val="0"/>
              </a:spcAft>
              <a:buClrTx/>
              <a:buSzTx/>
              <a:buFont typeface="Arial" pitchFamily="34" charset="0"/>
              <a:tabLst/>
            </a:pPr>
            <a:r>
              <a:rPr lang="fi-FI" dirty="0" smtClean="0"/>
              <a:t>&lt;Lisää otsikko&gt;</a:t>
            </a:r>
            <a:endParaRPr lang="fi-FI" dirty="0"/>
          </a:p>
        </p:txBody>
      </p:sp>
      <p:pic>
        <p:nvPicPr>
          <p:cNvPr id="12" name="Kuva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099" y="4204913"/>
            <a:ext cx="1047896" cy="96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71829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smtClean="0"/>
              <a:t>Muokkaa perustyyl. napsautt.</a:t>
            </a:r>
            <a:endParaRPr lang="fi-FI" dirty="0"/>
          </a:p>
        </p:txBody>
      </p:sp>
      <p:sp>
        <p:nvSpPr>
          <p:cNvPr id="3" name="Dian numeron paikkamerkki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06225075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preserve="1" userDrawn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n numeron paikkamerkki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27563952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uva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457200" y="0"/>
            <a:ext cx="4320000" cy="856800"/>
          </a:xfrm>
        </p:spPr>
        <p:txBody>
          <a:bodyPr tIns="90000" bIns="0" anchor="b" anchorCtr="0">
            <a:noAutofit/>
          </a:bodyPr>
          <a:lstStyle>
            <a:lvl1pPr>
              <a:defRPr sz="2600" b="0"/>
            </a:lvl1pPr>
          </a:lstStyle>
          <a:p>
            <a:r>
              <a:rPr lang="fi-FI" smtClean="0"/>
              <a:t>Muokkaa perustyyl. napsautt.</a:t>
            </a:r>
            <a:endParaRPr lang="fi-FI" dirty="0"/>
          </a:p>
        </p:txBody>
      </p:sp>
      <p:sp>
        <p:nvSpPr>
          <p:cNvPr id="6" name="Tekstin paikkamerkki 5"/>
          <p:cNvSpPr>
            <a:spLocks noGrp="1"/>
          </p:cNvSpPr>
          <p:nvPr>
            <p:ph type="body" sz="quarter" idx="11"/>
          </p:nvPr>
        </p:nvSpPr>
        <p:spPr>
          <a:xfrm>
            <a:off x="457200" y="842400"/>
            <a:ext cx="4320000" cy="2089390"/>
          </a:xfrm>
        </p:spPr>
        <p:txBody>
          <a:bodyPr tIns="90000" bIns="90000">
            <a:noAutofit/>
          </a:bodyPr>
          <a:lstStyle>
            <a:lvl1pPr marL="0" indent="0">
              <a:buNone/>
              <a:defRPr sz="3600"/>
            </a:lvl1pPr>
            <a:lvl2pPr marL="313200" indent="0">
              <a:buNone/>
              <a:defRPr sz="4600"/>
            </a:lvl2pPr>
            <a:lvl3pPr marL="633600" indent="0">
              <a:buNone/>
              <a:defRPr sz="4600"/>
            </a:lvl3pPr>
            <a:lvl4pPr marL="633600" indent="0">
              <a:buNone/>
              <a:defRPr sz="4600"/>
            </a:lvl4pPr>
            <a:lvl5pPr marL="633600" indent="0">
              <a:buNone/>
              <a:defRPr sz="4600"/>
            </a:lvl5pPr>
          </a:lstStyle>
          <a:p>
            <a:pPr lvl="0"/>
            <a:r>
              <a:rPr lang="fi-FI" dirty="0" smtClean="0"/>
              <a:t>Muokkaa tekstin perustyylejä napsauttamalla</a:t>
            </a:r>
          </a:p>
        </p:txBody>
      </p:sp>
      <p:pic>
        <p:nvPicPr>
          <p:cNvPr id="3" name="Elisa_text_white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800" y="4298400"/>
            <a:ext cx="1339166" cy="84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00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" preserve="1" userDrawn="1">
  <p:cSld name="Lopetusdi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plash_e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Otsikko 1"/>
          <p:cNvSpPr>
            <a:spLocks noGrp="1"/>
          </p:cNvSpPr>
          <p:nvPr>
            <p:ph type="title"/>
          </p:nvPr>
        </p:nvSpPr>
        <p:spPr>
          <a:xfrm>
            <a:off x="2411760" y="3939902"/>
            <a:ext cx="4320480" cy="954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fi-FI" smtClean="0"/>
              <a:t>Muokkaa perustyyl. napsautt.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65297379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i-FI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fi-FI">
              <a:solidFill>
                <a:srgbClr val="000000">
                  <a:tint val="75000"/>
                </a:srgbClr>
              </a:solidFill>
            </a:endParaRPr>
          </a:p>
        </p:txBody>
      </p:sp>
      <p:pic>
        <p:nvPicPr>
          <p:cNvPr id="4" name="Picture 3" descr="8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144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tsikkodia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plash_titl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327600" y="3706014"/>
            <a:ext cx="8510400" cy="885600"/>
          </a:xfrm>
        </p:spPr>
        <p:txBody>
          <a:bodyPr lIns="25200" tIns="25200" rIns="25200" bIns="25200" anchor="b" anchorCtr="0">
            <a:normAutofit/>
          </a:bodyPr>
          <a:lstStyle>
            <a:lvl1pPr algn="ctr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fi-FI" smtClean="0"/>
              <a:t>Click to edit Master title style</a:t>
            </a:r>
            <a:endParaRPr lang="fi-FI" dirty="0"/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>
          <a:xfrm>
            <a:off x="327600" y="4605114"/>
            <a:ext cx="8510400" cy="342900"/>
          </a:xfrm>
        </p:spPr>
        <p:txBody>
          <a:bodyPr lIns="25200" tIns="25200" rIns="25200" bIns="2520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smtClean="0"/>
              <a:t>Click to edit Master subtitle style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73919438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4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1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30.xml"/><Relationship Id="rId9" Type="http://schemas.openxmlformats.org/officeDocument/2006/relationships/theme" Target="../theme/theme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316800" y="248400"/>
            <a:ext cx="8510400" cy="954000"/>
          </a:xfrm>
          <a:prstGeom prst="rect">
            <a:avLst/>
          </a:prstGeom>
        </p:spPr>
        <p:txBody>
          <a:bodyPr vert="horz" lIns="25200" tIns="25200" rIns="25200" bIns="25200" rtlCol="0" anchor="ctr" anchorCtr="0">
            <a:normAutofit/>
          </a:bodyPr>
          <a:lstStyle/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324000" y="1314000"/>
            <a:ext cx="8510400" cy="3204000"/>
          </a:xfrm>
          <a:prstGeom prst="rect">
            <a:avLst/>
          </a:prstGeom>
        </p:spPr>
        <p:txBody>
          <a:bodyPr vert="horz" lIns="25200" tIns="25200" rIns="25200" bIns="25200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4"/>
          </p:nvPr>
        </p:nvSpPr>
        <p:spPr>
          <a:xfrm>
            <a:off x="338400" y="4824900"/>
            <a:ext cx="849224" cy="135000"/>
          </a:xfrm>
          <a:prstGeom prst="rect">
            <a:avLst/>
          </a:prstGeom>
        </p:spPr>
        <p:txBody>
          <a:bodyPr vert="horz" lIns="25200" tIns="25200" rIns="25200" bIns="2520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6" name="Kuva 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800" y="4604400"/>
            <a:ext cx="85090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625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65" r:id="rId5"/>
    <p:sldLayoutId id="2147483671" r:id="rId6"/>
    <p:sldLayoutId id="2147483656" r:id="rId7"/>
    <p:sldLayoutId id="2147483676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6800" indent="-316800" algn="l" defTabSz="914400" rtl="0" eaLnBrk="1" latinLnBrk="0" hangingPunct="1">
        <a:lnSpc>
          <a:spcPct val="100000"/>
        </a:lnSpc>
        <a:spcBef>
          <a:spcPts val="563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96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FF6400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plash_corner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956" y="4247636"/>
            <a:ext cx="1080000" cy="899624"/>
          </a:xfrm>
          <a:prstGeom prst="rect">
            <a:avLst/>
          </a:prstGeom>
        </p:spPr>
      </p:pic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316800" y="248400"/>
            <a:ext cx="8510400" cy="954000"/>
          </a:xfrm>
          <a:prstGeom prst="rect">
            <a:avLst/>
          </a:prstGeom>
        </p:spPr>
        <p:txBody>
          <a:bodyPr vert="horz" lIns="25200" tIns="25200" rIns="25200" bIns="25200" rtlCol="0" anchor="ctr" anchorCtr="0">
            <a:normAutofit/>
          </a:bodyPr>
          <a:lstStyle/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324000" y="1314000"/>
            <a:ext cx="8510400" cy="2916000"/>
          </a:xfrm>
          <a:prstGeom prst="rect">
            <a:avLst/>
          </a:prstGeom>
        </p:spPr>
        <p:txBody>
          <a:bodyPr vert="horz" lIns="25200" tIns="25200" rIns="25200" bIns="25200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4"/>
          </p:nvPr>
        </p:nvSpPr>
        <p:spPr>
          <a:xfrm>
            <a:off x="338400" y="4824900"/>
            <a:ext cx="849224" cy="135000"/>
          </a:xfrm>
          <a:prstGeom prst="rect">
            <a:avLst/>
          </a:prstGeom>
        </p:spPr>
        <p:txBody>
          <a:bodyPr vert="horz" lIns="25200" tIns="25200" rIns="25200" bIns="2520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35625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8" r:id="rId13"/>
    <p:sldLayoutId id="2147483708" r:id="rId1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6800" indent="-316800" algn="l" defTabSz="914400" rtl="0" eaLnBrk="1" latinLnBrk="0" hangingPunct="1">
        <a:lnSpc>
          <a:spcPct val="100000"/>
        </a:lnSpc>
        <a:spcBef>
          <a:spcPts val="563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96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FF6400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316800" y="248400"/>
            <a:ext cx="8510400" cy="954000"/>
          </a:xfrm>
          <a:prstGeom prst="rect">
            <a:avLst/>
          </a:prstGeom>
        </p:spPr>
        <p:txBody>
          <a:bodyPr vert="horz" lIns="25200" tIns="25200" rIns="25200" bIns="25200" rtlCol="0" anchor="ctr" anchorCtr="0">
            <a:normAutofit/>
          </a:bodyPr>
          <a:lstStyle/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324000" y="1314000"/>
            <a:ext cx="8510400" cy="3204000"/>
          </a:xfrm>
          <a:prstGeom prst="rect">
            <a:avLst/>
          </a:prstGeom>
        </p:spPr>
        <p:txBody>
          <a:bodyPr vert="horz" lIns="25200" tIns="25200" rIns="25200" bIns="25200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</a:p>
        </p:txBody>
      </p:sp>
      <p:sp>
        <p:nvSpPr>
          <p:cNvPr id="8" name="Turvaluokitus"/>
          <p:cNvSpPr txBox="1">
            <a:spLocks noChangeArrowheads="1"/>
          </p:cNvSpPr>
          <p:nvPr/>
        </p:nvSpPr>
        <p:spPr bwMode="auto">
          <a:xfrm>
            <a:off x="1234856" y="4813014"/>
            <a:ext cx="3841200" cy="1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25200" tIns="25200" rIns="25200" bIns="25200"/>
          <a:lstStyle/>
          <a:p>
            <a:pPr algn="l"/>
            <a:r>
              <a:rPr lang="en-GB" sz="900" smtClean="0">
                <a:solidFill>
                  <a:srgbClr val="808080"/>
                </a:solidFill>
                <a:latin typeface="+mn-lt"/>
                <a:cs typeface="Arial" pitchFamily="34" charset="0"/>
              </a:rPr>
              <a:t>SISÄINEN</a:t>
            </a:r>
            <a:endParaRPr lang="en-GB" sz="900" dirty="0">
              <a:solidFill>
                <a:srgbClr val="808080"/>
              </a:solidFill>
              <a:latin typeface="+mn-lt"/>
              <a:cs typeface="Arial" pitchFamily="34" charset="0"/>
            </a:endParaRPr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4"/>
          </p:nvPr>
        </p:nvSpPr>
        <p:spPr>
          <a:xfrm>
            <a:off x="338400" y="4824900"/>
            <a:ext cx="849224" cy="135000"/>
          </a:xfrm>
          <a:prstGeom prst="rect">
            <a:avLst/>
          </a:prstGeom>
        </p:spPr>
        <p:txBody>
          <a:bodyPr vert="horz" lIns="25200" tIns="25200" rIns="25200" bIns="2520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6" name="Elisa_appelsiini_blu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800" y="4604400"/>
            <a:ext cx="854787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05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6800" indent="-316800" algn="l" defTabSz="914400" rtl="0" eaLnBrk="1" latinLnBrk="0" hangingPunct="1">
        <a:lnSpc>
          <a:spcPct val="100000"/>
        </a:lnSpc>
        <a:spcBef>
          <a:spcPts val="563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96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FF6400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316800" y="248400"/>
            <a:ext cx="8510400" cy="954000"/>
          </a:xfrm>
          <a:prstGeom prst="rect">
            <a:avLst/>
          </a:prstGeom>
        </p:spPr>
        <p:txBody>
          <a:bodyPr vert="horz" lIns="25200" tIns="25200" rIns="25200" bIns="25200" rtlCol="0" anchor="ctr" anchorCtr="0">
            <a:normAutofit/>
          </a:bodyPr>
          <a:lstStyle/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324000" y="1314000"/>
            <a:ext cx="8510400" cy="3204000"/>
          </a:xfrm>
          <a:prstGeom prst="rect">
            <a:avLst/>
          </a:prstGeom>
        </p:spPr>
        <p:txBody>
          <a:bodyPr vert="horz" lIns="25200" tIns="25200" rIns="25200" bIns="25200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</a:p>
        </p:txBody>
      </p:sp>
      <p:sp>
        <p:nvSpPr>
          <p:cNvPr id="8" name="Turvaluokitus"/>
          <p:cNvSpPr txBox="1">
            <a:spLocks noChangeArrowheads="1"/>
          </p:cNvSpPr>
          <p:nvPr/>
        </p:nvSpPr>
        <p:spPr bwMode="auto">
          <a:xfrm>
            <a:off x="1234856" y="4813014"/>
            <a:ext cx="3841200" cy="1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25200" tIns="25200" rIns="25200" bIns="25200"/>
          <a:lstStyle/>
          <a:p>
            <a:pPr algn="l"/>
            <a:r>
              <a:rPr lang="en-GB" sz="900" smtClean="0">
                <a:solidFill>
                  <a:srgbClr val="808080"/>
                </a:solidFill>
                <a:latin typeface="+mn-lt"/>
                <a:cs typeface="Arial" pitchFamily="34" charset="0"/>
              </a:rPr>
              <a:t>SISÄINEN</a:t>
            </a:r>
            <a:endParaRPr lang="en-GB" sz="900" dirty="0">
              <a:solidFill>
                <a:srgbClr val="808080"/>
              </a:solidFill>
              <a:latin typeface="+mn-lt"/>
              <a:cs typeface="Arial" pitchFamily="34" charset="0"/>
            </a:endParaRPr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4"/>
          </p:nvPr>
        </p:nvSpPr>
        <p:spPr>
          <a:xfrm>
            <a:off x="338400" y="4824900"/>
            <a:ext cx="849224" cy="135000"/>
          </a:xfrm>
          <a:prstGeom prst="rect">
            <a:avLst/>
          </a:prstGeom>
        </p:spPr>
        <p:txBody>
          <a:bodyPr vert="horz" lIns="25200" tIns="25200" rIns="25200" bIns="2520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5" name="Elisa_videra_blue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525" y="4604400"/>
            <a:ext cx="854787" cy="540000"/>
          </a:xfrm>
          <a:prstGeom prst="rect">
            <a:avLst/>
          </a:prstGeom>
        </p:spPr>
      </p:pic>
      <p:pic>
        <p:nvPicPr>
          <p:cNvPr id="6" name="Elisa_appelsiini_blue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9621" y="4603500"/>
            <a:ext cx="854787" cy="540000"/>
          </a:xfrm>
          <a:prstGeom prst="rect">
            <a:avLst/>
          </a:prstGeom>
        </p:spPr>
      </p:pic>
      <p:pic>
        <p:nvPicPr>
          <p:cNvPr id="9" name="Elisa_text_blue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800" y="4604400"/>
            <a:ext cx="854787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3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6800" indent="-316800" algn="l" defTabSz="914400" rtl="0" eaLnBrk="1" latinLnBrk="0" hangingPunct="1">
        <a:lnSpc>
          <a:spcPct val="100000"/>
        </a:lnSpc>
        <a:spcBef>
          <a:spcPts val="563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96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FF6400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1620">
          <p15:clr>
            <a:srgbClr val="F26B43"/>
          </p15:clr>
        </p15:guide>
        <p15:guide id="2" pos="4513">
          <p15:clr>
            <a:srgbClr val="F26B43"/>
          </p15:clr>
        </p15:guide>
        <p15:guide id="3" pos="4740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316800" y="248400"/>
            <a:ext cx="8510400" cy="954000"/>
          </a:xfrm>
          <a:prstGeom prst="rect">
            <a:avLst/>
          </a:prstGeom>
        </p:spPr>
        <p:txBody>
          <a:bodyPr vert="horz" lIns="25200" tIns="25200" rIns="25200" bIns="25200" rtlCol="0" anchor="ctr" anchorCtr="0">
            <a:normAutofit/>
          </a:bodyPr>
          <a:lstStyle/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324000" y="1314000"/>
            <a:ext cx="8510400" cy="3204000"/>
          </a:xfrm>
          <a:prstGeom prst="rect">
            <a:avLst/>
          </a:prstGeom>
        </p:spPr>
        <p:txBody>
          <a:bodyPr vert="horz" lIns="25200" tIns="25200" rIns="25200" bIns="25200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</a:p>
        </p:txBody>
      </p:sp>
      <p:sp>
        <p:nvSpPr>
          <p:cNvPr id="8" name="Turvaluokitus"/>
          <p:cNvSpPr txBox="1">
            <a:spLocks noChangeArrowheads="1"/>
          </p:cNvSpPr>
          <p:nvPr/>
        </p:nvSpPr>
        <p:spPr bwMode="auto">
          <a:xfrm>
            <a:off x="1234856" y="4813014"/>
            <a:ext cx="3841200" cy="1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25200" tIns="25200" rIns="25200" bIns="25200"/>
          <a:lstStyle/>
          <a:p>
            <a:pPr algn="l"/>
            <a:r>
              <a:rPr lang="en-GB" sz="900" smtClean="0">
                <a:solidFill>
                  <a:srgbClr val="808080"/>
                </a:solidFill>
                <a:latin typeface="+mn-lt"/>
                <a:cs typeface="Arial" pitchFamily="34" charset="0"/>
              </a:rPr>
              <a:t>SISÄINEN</a:t>
            </a:r>
            <a:endParaRPr lang="en-GB" sz="900" dirty="0">
              <a:solidFill>
                <a:srgbClr val="808080"/>
              </a:solidFill>
              <a:latin typeface="+mn-lt"/>
              <a:cs typeface="Arial" pitchFamily="34" charset="0"/>
            </a:endParaRPr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4"/>
          </p:nvPr>
        </p:nvSpPr>
        <p:spPr>
          <a:xfrm>
            <a:off x="338400" y="4824900"/>
            <a:ext cx="849224" cy="135000"/>
          </a:xfrm>
          <a:prstGeom prst="rect">
            <a:avLst/>
          </a:prstGeom>
        </p:spPr>
        <p:txBody>
          <a:bodyPr vert="horz" lIns="25200" tIns="25200" rIns="25200" bIns="2520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fld id="{ABDD62AB-4532-4F49-AC82-62CE9ED7FFA2}" type="slidenum">
              <a:rPr lang="fi-FI" smtClean="0"/>
              <a:pPr/>
              <a:t>‹#›</a:t>
            </a:fld>
            <a:endParaRPr lang="fi-FI"/>
          </a:p>
        </p:txBody>
      </p:sp>
      <p:pic>
        <p:nvPicPr>
          <p:cNvPr id="5" name="Elisa_videra_blue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800" y="4604400"/>
            <a:ext cx="854787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080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6800" indent="-316800" algn="l" defTabSz="914400" rtl="0" eaLnBrk="1" latinLnBrk="0" hangingPunct="1">
        <a:lnSpc>
          <a:spcPct val="100000"/>
        </a:lnSpc>
        <a:spcBef>
          <a:spcPts val="563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96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FF6400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orient="horz" pos="1620">
          <p15:clr>
            <a:srgbClr val="F26B43"/>
          </p15:clr>
        </p15:guide>
        <p15:guide id="2" pos="4513">
          <p15:clr>
            <a:srgbClr val="F26B43"/>
          </p15:clr>
        </p15:guide>
        <p15:guide id="3" pos="4740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/>
          <p:cNvSpPr>
            <a:spLocks noGrp="1"/>
          </p:cNvSpPr>
          <p:nvPr>
            <p:ph type="title"/>
          </p:nvPr>
        </p:nvSpPr>
        <p:spPr>
          <a:xfrm>
            <a:off x="316800" y="248400"/>
            <a:ext cx="8510400" cy="954000"/>
          </a:xfrm>
          <a:prstGeom prst="rect">
            <a:avLst/>
          </a:prstGeom>
        </p:spPr>
        <p:txBody>
          <a:bodyPr vert="horz" lIns="25200" tIns="25200" rIns="25200" bIns="25200" rtlCol="0" anchor="ctr" anchorCtr="0">
            <a:normAutofit/>
          </a:bodyPr>
          <a:lstStyle/>
          <a:p>
            <a:r>
              <a:rPr lang="fi-FI" dirty="0" smtClean="0"/>
              <a:t>Muokkaa </a:t>
            </a:r>
            <a:r>
              <a:rPr lang="fi-FI" dirty="0" err="1" smtClean="0"/>
              <a:t>perustyyl</a:t>
            </a:r>
            <a:r>
              <a:rPr lang="fi-FI" dirty="0" smtClean="0"/>
              <a:t>. </a:t>
            </a:r>
            <a:r>
              <a:rPr lang="fi-FI" dirty="0" err="1" smtClean="0"/>
              <a:t>napsautt</a:t>
            </a:r>
            <a:r>
              <a:rPr lang="fi-FI" dirty="0" smtClean="0"/>
              <a:t>.</a:t>
            </a:r>
            <a:endParaRPr lang="fi-FI" dirty="0"/>
          </a:p>
        </p:txBody>
      </p:sp>
      <p:sp>
        <p:nvSpPr>
          <p:cNvPr id="3" name="Tekstin paikkamerkki 2"/>
          <p:cNvSpPr>
            <a:spLocks noGrp="1"/>
          </p:cNvSpPr>
          <p:nvPr>
            <p:ph type="body" idx="1"/>
          </p:nvPr>
        </p:nvSpPr>
        <p:spPr>
          <a:xfrm>
            <a:off x="324000" y="1314000"/>
            <a:ext cx="8510400" cy="3204000"/>
          </a:xfrm>
          <a:prstGeom prst="rect">
            <a:avLst/>
          </a:prstGeom>
        </p:spPr>
        <p:txBody>
          <a:bodyPr vert="horz" lIns="25200" tIns="25200" rIns="25200" bIns="25200" rtlCol="0">
            <a:normAutofit/>
          </a:bodyPr>
          <a:lstStyle/>
          <a:p>
            <a:pPr lvl="0"/>
            <a:r>
              <a:rPr lang="fi-FI" dirty="0" smtClean="0"/>
              <a:t>Muokkaa tekstin perustyylejä napsauttamalla</a:t>
            </a:r>
          </a:p>
          <a:p>
            <a:pPr lvl="1"/>
            <a:r>
              <a:rPr lang="fi-FI" dirty="0" smtClean="0"/>
              <a:t>toinen taso</a:t>
            </a:r>
          </a:p>
          <a:p>
            <a:pPr lvl="2"/>
            <a:r>
              <a:rPr lang="fi-FI" dirty="0" smtClean="0"/>
              <a:t>kolmas taso</a:t>
            </a:r>
          </a:p>
          <a:p>
            <a:pPr lvl="3"/>
            <a:r>
              <a:rPr lang="fi-FI" dirty="0" smtClean="0"/>
              <a:t>neljäs taso</a:t>
            </a:r>
          </a:p>
          <a:p>
            <a:pPr lvl="4"/>
            <a:r>
              <a:rPr lang="fi-FI" dirty="0" smtClean="0"/>
              <a:t>viides taso</a:t>
            </a:r>
          </a:p>
        </p:txBody>
      </p:sp>
      <p:sp>
        <p:nvSpPr>
          <p:cNvPr id="8" name="Turvaluokitus"/>
          <p:cNvSpPr txBox="1">
            <a:spLocks noChangeArrowheads="1"/>
          </p:cNvSpPr>
          <p:nvPr/>
        </p:nvSpPr>
        <p:spPr bwMode="auto">
          <a:xfrm>
            <a:off x="1234856" y="4813014"/>
            <a:ext cx="3841200" cy="13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25200" tIns="25200" rIns="25200" bIns="25200"/>
          <a:lstStyle/>
          <a:p>
            <a:r>
              <a:rPr lang="en-GB" sz="900" smtClean="0">
                <a:solidFill>
                  <a:srgbClr val="808080"/>
                </a:solidFill>
                <a:cs typeface="Arial" pitchFamily="34" charset="0"/>
              </a:rPr>
              <a:t>LUOTTAMUKSELLINEN</a:t>
            </a:r>
            <a:endParaRPr lang="en-GB" sz="900" dirty="0">
              <a:solidFill>
                <a:srgbClr val="808080"/>
              </a:solidFill>
              <a:cs typeface="Arial" pitchFamily="34" charset="0"/>
            </a:endParaRPr>
          </a:p>
        </p:txBody>
      </p:sp>
      <p:sp>
        <p:nvSpPr>
          <p:cNvPr id="4" name="Dian numeron paikkamerkki 3"/>
          <p:cNvSpPr>
            <a:spLocks noGrp="1"/>
          </p:cNvSpPr>
          <p:nvPr>
            <p:ph type="sldNum" sz="quarter" idx="4"/>
          </p:nvPr>
        </p:nvSpPr>
        <p:spPr>
          <a:xfrm>
            <a:off x="338400" y="4824900"/>
            <a:ext cx="849224" cy="135000"/>
          </a:xfrm>
          <a:prstGeom prst="rect">
            <a:avLst/>
          </a:prstGeom>
        </p:spPr>
        <p:txBody>
          <a:bodyPr vert="horz" lIns="25200" tIns="25200" rIns="25200" bIns="2520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fld id="{ABDD62AB-4532-4F49-AC82-62CE9ED7FFA2}" type="slidenum">
              <a:rPr lang="fi-FI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fi-FI">
              <a:solidFill>
                <a:srgbClr val="000000">
                  <a:tint val="75000"/>
                </a:srgbClr>
              </a:solidFill>
            </a:endParaRPr>
          </a:p>
        </p:txBody>
      </p:sp>
      <p:pic>
        <p:nvPicPr>
          <p:cNvPr id="6" name="Kuva 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800" y="4604400"/>
            <a:ext cx="850909" cy="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286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0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6800" indent="-316800" algn="l" defTabSz="914400" rtl="0" eaLnBrk="1" latinLnBrk="0" hangingPunct="1">
        <a:lnSpc>
          <a:spcPct val="100000"/>
        </a:lnSpc>
        <a:spcBef>
          <a:spcPts val="563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796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FF6400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900000" indent="-266400" algn="l" defTabSz="914400" rtl="0" eaLnBrk="1" latinLnBrk="0" hangingPunct="1">
        <a:spcBef>
          <a:spcPts val="488"/>
        </a:spcBef>
        <a:spcAft>
          <a:spcPts val="600"/>
        </a:spcAft>
        <a:buClr>
          <a:srgbClr val="0019AF"/>
        </a:buClr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266400" algn="l" defTabSz="914400" rtl="0" eaLnBrk="1" latinLnBrk="0" hangingPunct="1">
        <a:spcBef>
          <a:spcPct val="20000"/>
        </a:spcBef>
        <a:spcAft>
          <a:spcPts val="1000"/>
        </a:spcAft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8.jp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21.PNG"/><Relationship Id="rId5" Type="http://schemas.openxmlformats.org/officeDocument/2006/relationships/diagramData" Target="../diagrams/data1.xml"/><Relationship Id="rId10" Type="http://schemas.openxmlformats.org/officeDocument/2006/relationships/image" Target="../media/image20.png"/><Relationship Id="rId4" Type="http://schemas.openxmlformats.org/officeDocument/2006/relationships/image" Target="../media/image19.jpeg"/><Relationship Id="rId9" Type="http://schemas.microsoft.com/office/2007/relationships/diagramDrawing" Target="../diagrams/drawing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7504" y="124513"/>
            <a:ext cx="8510400" cy="954000"/>
          </a:xfrm>
        </p:spPr>
        <p:txBody>
          <a:bodyPr/>
          <a:lstStyle/>
          <a:p>
            <a:r>
              <a:rPr lang="fi-FI" dirty="0" smtClean="0">
                <a:solidFill>
                  <a:schemeClr val="accent1"/>
                </a:solidFill>
              </a:rPr>
              <a:t>ONGELMA</a:t>
            </a:r>
            <a:endParaRPr lang="fi-FI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1</a:t>
            </a:fld>
            <a:endParaRPr lang="fi-FI"/>
          </a:p>
        </p:txBody>
      </p:sp>
      <p:sp>
        <p:nvSpPr>
          <p:cNvPr id="6" name="Rectangle 5"/>
          <p:cNvSpPr/>
          <p:nvPr/>
        </p:nvSpPr>
        <p:spPr>
          <a:xfrm>
            <a:off x="1027731" y="1408008"/>
            <a:ext cx="6120680" cy="304698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accent1"/>
                </a:solidFill>
              </a:rPr>
              <a:t>Suomessa</a:t>
            </a:r>
            <a:r>
              <a:rPr lang="en-US" sz="3200" dirty="0" smtClean="0">
                <a:solidFill>
                  <a:schemeClr val="accent1"/>
                </a:solidFill>
              </a:rPr>
              <a:t> </a:t>
            </a:r>
            <a:r>
              <a:rPr lang="fi-FI" sz="3200" dirty="0">
                <a:solidFill>
                  <a:schemeClr val="accent1"/>
                </a:solidFill>
              </a:rPr>
              <a:t>2 miljoonalla on kohonnut </a:t>
            </a:r>
            <a:r>
              <a:rPr lang="fi-FI" sz="3200" dirty="0" smtClean="0">
                <a:solidFill>
                  <a:schemeClr val="accent1"/>
                </a:solidFill>
              </a:rPr>
              <a:t>verenpaine</a:t>
            </a:r>
          </a:p>
          <a:p>
            <a:pPr algn="ctr"/>
            <a:endParaRPr lang="fi-FI" sz="3200" dirty="0" smtClean="0">
              <a:solidFill>
                <a:schemeClr val="accent1"/>
              </a:solidFill>
            </a:endParaRPr>
          </a:p>
          <a:p>
            <a:pPr marL="571500" lvl="0" indent="-571500" algn="ctr">
              <a:buFont typeface="Arial" panose="020B0604020202020204" pitchFamily="34" charset="0"/>
              <a:buChar char="•"/>
            </a:pPr>
            <a:r>
              <a:rPr lang="fi-FI" sz="3200" dirty="0">
                <a:solidFill>
                  <a:schemeClr val="accent1"/>
                </a:solidFill>
              </a:rPr>
              <a:t>Joka päivä 210 suomalaista on </a:t>
            </a:r>
            <a:r>
              <a:rPr lang="fi-FI" sz="3200" dirty="0" smtClean="0">
                <a:solidFill>
                  <a:schemeClr val="accent1"/>
                </a:solidFill>
              </a:rPr>
              <a:t>sairauslomalla </a:t>
            </a: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sz="3200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85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>
                <a:solidFill>
                  <a:srgbClr val="000000">
                    <a:tint val="75000"/>
                  </a:srgbClr>
                </a:solidFill>
              </a:rPr>
              <a:pPr/>
              <a:t>2</a:t>
            </a:fld>
            <a:endParaRPr lang="fi-FI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403648" y="306298"/>
            <a:ext cx="6120680" cy="4031873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accent1"/>
                </a:solidFill>
              </a:rPr>
              <a:t>Yksi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sydän</a:t>
            </a:r>
            <a:r>
              <a:rPr lang="en-US" sz="3200" dirty="0">
                <a:solidFill>
                  <a:schemeClr val="accent1"/>
                </a:solidFill>
              </a:rPr>
              <a:t>- tai </a:t>
            </a:r>
            <a:r>
              <a:rPr lang="en-US" sz="3200" dirty="0" err="1">
                <a:solidFill>
                  <a:schemeClr val="accent1"/>
                </a:solidFill>
              </a:rPr>
              <a:t>aivoinfarkti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maksaa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yhteiskunnalle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arviolta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smtClean="0">
                <a:solidFill>
                  <a:schemeClr val="accent1"/>
                </a:solidFill>
              </a:rPr>
              <a:t>50.000 </a:t>
            </a:r>
            <a:r>
              <a:rPr lang="en-US" sz="3200" dirty="0">
                <a:solidFill>
                  <a:schemeClr val="accent1"/>
                </a:solidFill>
              </a:rPr>
              <a:t>-</a:t>
            </a:r>
            <a:r>
              <a:rPr lang="en-US" sz="3200" dirty="0" smtClean="0">
                <a:solidFill>
                  <a:schemeClr val="accent1"/>
                </a:solidFill>
              </a:rPr>
              <a:t>100.000</a:t>
            </a:r>
            <a:r>
              <a:rPr lang="en-US" sz="3200" dirty="0">
                <a:solidFill>
                  <a:schemeClr val="accent1"/>
                </a:solidFill>
              </a:rPr>
              <a:t>€ </a:t>
            </a:r>
            <a:endParaRPr lang="en-US" sz="3200" dirty="0" smtClean="0">
              <a:solidFill>
                <a:schemeClr val="accent1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accent1"/>
                </a:solidFill>
              </a:rPr>
              <a:t>V</a:t>
            </a:r>
            <a:r>
              <a:rPr lang="en-US" sz="3200" dirty="0" err="1" smtClean="0">
                <a:solidFill>
                  <a:schemeClr val="accent1"/>
                </a:solidFill>
              </a:rPr>
              <a:t>älilliset</a:t>
            </a:r>
            <a:r>
              <a:rPr lang="en-US" sz="3200" dirty="0" smtClean="0">
                <a:solidFill>
                  <a:schemeClr val="accent1"/>
                </a:solidFill>
              </a:rPr>
              <a:t> </a:t>
            </a:r>
            <a:r>
              <a:rPr lang="en-US" sz="3200" dirty="0" err="1" smtClean="0">
                <a:solidFill>
                  <a:schemeClr val="accent1"/>
                </a:solidFill>
              </a:rPr>
              <a:t>kulut</a:t>
            </a:r>
            <a:r>
              <a:rPr lang="en-US" sz="3200" dirty="0" smtClean="0">
                <a:solidFill>
                  <a:schemeClr val="accent1"/>
                </a:solidFill>
              </a:rPr>
              <a:t> </a:t>
            </a:r>
            <a:r>
              <a:rPr lang="en-US" sz="3200" dirty="0" err="1" smtClean="0">
                <a:solidFill>
                  <a:schemeClr val="accent1"/>
                </a:solidFill>
              </a:rPr>
              <a:t>huomioiden</a:t>
            </a:r>
            <a:r>
              <a:rPr lang="en-US" sz="3200" dirty="0" smtClean="0">
                <a:solidFill>
                  <a:schemeClr val="accent1"/>
                </a:solidFill>
              </a:rPr>
              <a:t> </a:t>
            </a:r>
            <a:r>
              <a:rPr lang="en-US" sz="3200" dirty="0" err="1" smtClean="0">
                <a:solidFill>
                  <a:schemeClr val="accent1"/>
                </a:solidFill>
              </a:rPr>
              <a:t>kustannus</a:t>
            </a:r>
            <a:r>
              <a:rPr lang="en-US" sz="3200" dirty="0" smtClean="0">
                <a:solidFill>
                  <a:schemeClr val="accent1"/>
                </a:solidFill>
              </a:rPr>
              <a:t> </a:t>
            </a:r>
            <a:r>
              <a:rPr lang="en-US" sz="3200" dirty="0" err="1" smtClean="0">
                <a:solidFill>
                  <a:schemeClr val="accent1"/>
                </a:solidFill>
              </a:rPr>
              <a:t>yhteiskunnalle</a:t>
            </a:r>
            <a:r>
              <a:rPr lang="en-US" sz="3200" dirty="0" smtClean="0">
                <a:solidFill>
                  <a:schemeClr val="accent1"/>
                </a:solidFill>
              </a:rPr>
              <a:t> on </a:t>
            </a:r>
            <a:r>
              <a:rPr lang="en-US" sz="3200" dirty="0" err="1" smtClean="0">
                <a:solidFill>
                  <a:schemeClr val="accent1"/>
                </a:solidFill>
              </a:rPr>
              <a:t>arviolta</a:t>
            </a:r>
            <a:r>
              <a:rPr lang="en-US" sz="3200" dirty="0" smtClean="0">
                <a:solidFill>
                  <a:schemeClr val="accent1"/>
                </a:solidFill>
              </a:rPr>
              <a:t> 100.000 -200.000€ </a:t>
            </a:r>
            <a:r>
              <a:rPr lang="en-US" sz="3200" dirty="0" err="1" smtClean="0">
                <a:solidFill>
                  <a:schemeClr val="accent1"/>
                </a:solidFill>
              </a:rPr>
              <a:t>infarktipotilasta</a:t>
            </a:r>
            <a:r>
              <a:rPr lang="en-US" sz="3200" dirty="0" smtClean="0">
                <a:solidFill>
                  <a:schemeClr val="accent1"/>
                </a:solidFill>
              </a:rPr>
              <a:t> </a:t>
            </a:r>
            <a:r>
              <a:rPr lang="en-US" sz="3200" dirty="0" err="1" smtClean="0">
                <a:solidFill>
                  <a:schemeClr val="accent1"/>
                </a:solidFill>
              </a:rPr>
              <a:t>kohden</a:t>
            </a:r>
            <a:endParaRPr lang="en-US" sz="3200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059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7504" y="124513"/>
            <a:ext cx="8510400" cy="954000"/>
          </a:xfrm>
        </p:spPr>
        <p:txBody>
          <a:bodyPr/>
          <a:lstStyle/>
          <a:p>
            <a:r>
              <a:rPr lang="fi-FI" dirty="0" smtClean="0">
                <a:solidFill>
                  <a:schemeClr val="accent1"/>
                </a:solidFill>
              </a:rPr>
              <a:t>RATKAISU </a:t>
            </a:r>
            <a:endParaRPr lang="fi-FI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3</a:t>
            </a:fld>
            <a:endParaRPr lang="fi-FI"/>
          </a:p>
        </p:txBody>
      </p:sp>
      <p:sp>
        <p:nvSpPr>
          <p:cNvPr id="6" name="Rectangle 5"/>
          <p:cNvSpPr/>
          <p:nvPr/>
        </p:nvSpPr>
        <p:spPr>
          <a:xfrm>
            <a:off x="1187624" y="279108"/>
            <a:ext cx="6120680" cy="501675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endParaRPr lang="en-US" altLang="fi-FI" sz="3200" dirty="0" smtClean="0">
              <a:solidFill>
                <a:srgbClr val="0019AF"/>
              </a:solidFill>
            </a:endParaRPr>
          </a:p>
          <a:p>
            <a:pPr algn="ctr"/>
            <a:endParaRPr lang="en-US" altLang="fi-FI" sz="3200" dirty="0">
              <a:solidFill>
                <a:srgbClr val="0019AF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accent1"/>
                </a:solidFill>
              </a:rPr>
              <a:t>Verenpaineen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 smtClean="0">
                <a:solidFill>
                  <a:schemeClr val="accent1"/>
                </a:solidFill>
              </a:rPr>
              <a:t>omaseuranta</a:t>
            </a:r>
            <a:endParaRPr lang="en-US" sz="3200" dirty="0" smtClean="0">
              <a:solidFill>
                <a:schemeClr val="accent1"/>
              </a:solidFill>
            </a:endParaRPr>
          </a:p>
          <a:p>
            <a:pPr algn="ctr"/>
            <a:endParaRPr lang="fi-FI" sz="3200" dirty="0">
              <a:solidFill>
                <a:schemeClr val="accent1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accent1"/>
                </a:solidFill>
              </a:rPr>
              <a:t>Ennaltaehkäisyä</a:t>
            </a:r>
            <a:r>
              <a:rPr lang="en-US" sz="3200" dirty="0" smtClean="0">
                <a:solidFill>
                  <a:schemeClr val="accent1"/>
                </a:solidFill>
              </a:rPr>
              <a:t> </a:t>
            </a:r>
            <a:r>
              <a:rPr lang="en-US" sz="3200" dirty="0">
                <a:solidFill>
                  <a:schemeClr val="accent1"/>
                </a:solidFill>
              </a:rPr>
              <a:t>ja </a:t>
            </a:r>
            <a:r>
              <a:rPr lang="en-US" sz="3200" dirty="0" err="1" smtClean="0">
                <a:solidFill>
                  <a:schemeClr val="accent1"/>
                </a:solidFill>
              </a:rPr>
              <a:t>seulontaa</a:t>
            </a:r>
            <a:r>
              <a:rPr lang="en-US" sz="3200" dirty="0" smtClean="0">
                <a:solidFill>
                  <a:schemeClr val="accent1"/>
                </a:solidFill>
              </a:rPr>
              <a:t> – </a:t>
            </a:r>
            <a:r>
              <a:rPr lang="en-US" sz="3200" dirty="0" err="1" smtClean="0">
                <a:solidFill>
                  <a:schemeClr val="accent1"/>
                </a:solidFill>
              </a:rPr>
              <a:t>automaattisella</a:t>
            </a:r>
            <a:r>
              <a:rPr lang="en-US" sz="3200" dirty="0" smtClean="0">
                <a:solidFill>
                  <a:schemeClr val="accent1"/>
                </a:solidFill>
              </a:rPr>
              <a:t> </a:t>
            </a:r>
            <a:r>
              <a:rPr lang="en-US" sz="3200" dirty="0">
                <a:solidFill>
                  <a:schemeClr val="accent1"/>
                </a:solidFill>
              </a:rPr>
              <a:t>ja </a:t>
            </a:r>
            <a:r>
              <a:rPr lang="en-US" sz="3200" dirty="0" err="1">
                <a:solidFill>
                  <a:schemeClr val="accent1"/>
                </a:solidFill>
              </a:rPr>
              <a:t>säännöllisellä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etäseurannalla</a:t>
            </a:r>
            <a:endParaRPr lang="en-US" sz="3200" dirty="0">
              <a:solidFill>
                <a:schemeClr val="accent1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fi-FI" sz="3200" dirty="0">
              <a:solidFill>
                <a:schemeClr val="accent1"/>
              </a:solidFill>
            </a:endParaRPr>
          </a:p>
          <a:p>
            <a:pPr lvl="0"/>
            <a:endParaRPr lang="fi-FI" sz="3200" dirty="0" smtClean="0">
              <a:solidFill>
                <a:schemeClr val="accent1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sz="3200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411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>
                <a:solidFill>
                  <a:schemeClr val="accent1"/>
                </a:solidFill>
              </a:rPr>
              <a:t>POTILAAN/OMAISEN NÄKÖKULMA - Hyödyt</a:t>
            </a:r>
            <a:endParaRPr lang="fi-FI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4</a:t>
            </a:fld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1027731" y="1161790"/>
            <a:ext cx="6120680" cy="353943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endParaRPr lang="en-US" altLang="fi-FI" sz="3200" dirty="0">
              <a:solidFill>
                <a:srgbClr val="0019AF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accent1"/>
                </a:solidFill>
              </a:rPr>
              <a:t>Potilastyytyväisyys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 smtClean="0">
                <a:solidFill>
                  <a:schemeClr val="accent1"/>
                </a:solidFill>
              </a:rPr>
              <a:t>paranee</a:t>
            </a:r>
            <a:endParaRPr lang="en-US" sz="3200" dirty="0" smtClean="0">
              <a:solidFill>
                <a:schemeClr val="accent1"/>
              </a:solidFill>
            </a:endParaRPr>
          </a:p>
          <a:p>
            <a:pPr algn="ctr"/>
            <a:endParaRPr lang="en-US" sz="3200" dirty="0">
              <a:solidFill>
                <a:schemeClr val="accent1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accent1"/>
                </a:solidFill>
              </a:rPr>
              <a:t>Turvallisuuden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 smtClean="0">
                <a:solidFill>
                  <a:schemeClr val="accent1"/>
                </a:solidFill>
              </a:rPr>
              <a:t>tunne</a:t>
            </a:r>
            <a:r>
              <a:rPr lang="en-US" sz="3200" dirty="0" smtClean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lisääntyy</a:t>
            </a:r>
            <a:endParaRPr lang="fi-FI" sz="3200" dirty="0">
              <a:solidFill>
                <a:schemeClr val="accent1"/>
              </a:solidFill>
            </a:endParaRPr>
          </a:p>
          <a:p>
            <a:pPr lvl="0" algn="ctr"/>
            <a:endParaRPr lang="fi-FI" sz="3200" dirty="0" smtClean="0">
              <a:solidFill>
                <a:schemeClr val="accent1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sz="3200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6061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>
                <a:solidFill>
                  <a:schemeClr val="accent1"/>
                </a:solidFill>
              </a:rPr>
              <a:t>AMMATTILAISEN NÄKÖKULMA – Hyödyt </a:t>
            </a:r>
            <a:endParaRPr lang="fi-FI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D62AB-4532-4F49-AC82-62CE9ED7FFA2}" type="slidenum">
              <a:rPr lang="fi-FI" smtClean="0"/>
              <a:pPr/>
              <a:t>5</a:t>
            </a:fld>
            <a:endParaRPr lang="fi-FI"/>
          </a:p>
        </p:txBody>
      </p:sp>
      <p:sp>
        <p:nvSpPr>
          <p:cNvPr id="4" name="Rectangle 3"/>
          <p:cNvSpPr/>
          <p:nvPr/>
        </p:nvSpPr>
        <p:spPr>
          <a:xfrm>
            <a:off x="1027731" y="-869535"/>
            <a:ext cx="6120680" cy="7602081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altLang="fi-FI" sz="3200" dirty="0" smtClean="0">
                <a:solidFill>
                  <a:srgbClr val="0019AF"/>
                </a:solidFill>
              </a:rPr>
              <a:t> </a:t>
            </a:r>
            <a:endParaRPr lang="en-US" altLang="fi-FI" sz="3200" dirty="0">
              <a:solidFill>
                <a:srgbClr val="0019AF"/>
              </a:solidFill>
            </a:endParaRPr>
          </a:p>
          <a:p>
            <a:pPr algn="ctr"/>
            <a:endParaRPr lang="en-US" sz="3200" dirty="0">
              <a:solidFill>
                <a:schemeClr val="accent1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sz="3200" dirty="0" smtClean="0">
              <a:solidFill>
                <a:schemeClr val="accent1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/>
              </a:solidFill>
            </a:endParaRPr>
          </a:p>
          <a:p>
            <a:pPr algn="ctr"/>
            <a:endParaRPr lang="en-US" sz="3200" dirty="0" smtClean="0">
              <a:solidFill>
                <a:schemeClr val="accent1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r>
              <a:rPr lang="en-US" sz="3200" dirty="0" err="1" smtClean="0">
                <a:solidFill>
                  <a:schemeClr val="accent1"/>
                </a:solidFill>
              </a:rPr>
              <a:t>Hoitoketju</a:t>
            </a:r>
            <a:r>
              <a:rPr lang="en-US" sz="3200" dirty="0" smtClean="0">
                <a:solidFill>
                  <a:schemeClr val="accent1"/>
                </a:solidFill>
              </a:rPr>
              <a:t> </a:t>
            </a:r>
            <a:r>
              <a:rPr lang="en-US" sz="3200" dirty="0" err="1" smtClean="0">
                <a:solidFill>
                  <a:schemeClr val="accent1"/>
                </a:solidFill>
              </a:rPr>
              <a:t>automatisoituu</a:t>
            </a:r>
            <a:endParaRPr lang="en-US" sz="3200" dirty="0" smtClean="0">
              <a:solidFill>
                <a:schemeClr val="accent1"/>
              </a:solidFill>
            </a:endParaRPr>
          </a:p>
          <a:p>
            <a:pPr algn="ctr"/>
            <a:r>
              <a:rPr lang="en-US" dirty="0" smtClean="0">
                <a:solidFill>
                  <a:schemeClr val="accent1"/>
                </a:solidFill>
              </a:rPr>
              <a:t>          (</a:t>
            </a:r>
            <a:r>
              <a:rPr lang="en-US" dirty="0" err="1">
                <a:solidFill>
                  <a:schemeClr val="accent1"/>
                </a:solidFill>
              </a:rPr>
              <a:t>turhat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kontrolli</a:t>
            </a:r>
            <a:r>
              <a:rPr lang="en-US" dirty="0">
                <a:solidFill>
                  <a:schemeClr val="accent1"/>
                </a:solidFill>
              </a:rPr>
              <a:t>- ja </a:t>
            </a:r>
            <a:r>
              <a:rPr lang="en-US" dirty="0" err="1">
                <a:solidFill>
                  <a:schemeClr val="accent1"/>
                </a:solidFill>
              </a:rPr>
              <a:t>hukkakäynnit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jäävät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pois</a:t>
            </a:r>
            <a:r>
              <a:rPr lang="en-US" dirty="0" smtClean="0">
                <a:solidFill>
                  <a:schemeClr val="accent1"/>
                </a:solidFill>
              </a:rPr>
              <a:t>)</a:t>
            </a:r>
          </a:p>
          <a:p>
            <a:pPr algn="ctr"/>
            <a:endParaRPr lang="en-US" sz="2000" dirty="0" smtClean="0">
              <a:solidFill>
                <a:schemeClr val="accent1"/>
              </a:solidFill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accent1"/>
                </a:solidFill>
              </a:rPr>
              <a:t>Aikaa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jää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enemmän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>
                <a:solidFill>
                  <a:schemeClr val="accent1"/>
                </a:solidFill>
              </a:rPr>
              <a:t>apua</a:t>
            </a: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err="1" smtClean="0">
                <a:solidFill>
                  <a:schemeClr val="accent1"/>
                </a:solidFill>
              </a:rPr>
              <a:t>tarvitseville</a:t>
            </a:r>
            <a:r>
              <a:rPr lang="en-US" sz="3200" dirty="0" smtClean="0">
                <a:solidFill>
                  <a:schemeClr val="accent1"/>
                </a:solidFill>
              </a:rPr>
              <a:t> </a:t>
            </a:r>
            <a:endParaRPr lang="en-US" sz="3200" dirty="0">
              <a:solidFill>
                <a:schemeClr val="accent1"/>
              </a:solidFill>
            </a:endParaRPr>
          </a:p>
          <a:p>
            <a:pPr algn="ctr"/>
            <a:endParaRPr lang="en-US" sz="3200" dirty="0" smtClean="0">
              <a:solidFill>
                <a:schemeClr val="accent1"/>
              </a:solidFill>
            </a:endParaRPr>
          </a:p>
          <a:p>
            <a:pPr algn="ctr"/>
            <a:endParaRPr lang="en-US" sz="3200" dirty="0" smtClean="0">
              <a:solidFill>
                <a:schemeClr val="accent1"/>
              </a:solidFill>
            </a:endParaRPr>
          </a:p>
          <a:p>
            <a:pPr algn="ctr"/>
            <a:endParaRPr lang="en-US" sz="3200" dirty="0">
              <a:solidFill>
                <a:schemeClr val="accent1"/>
              </a:solidFill>
            </a:endParaRPr>
          </a:p>
          <a:p>
            <a:pPr algn="ctr"/>
            <a:endParaRPr lang="fi-FI" sz="3200" dirty="0" smtClean="0">
              <a:solidFill>
                <a:schemeClr val="accent1"/>
              </a:solidFill>
            </a:endParaRPr>
          </a:p>
          <a:p>
            <a:pPr lvl="0" algn="ctr"/>
            <a:endParaRPr lang="fi-FI" sz="3200" dirty="0" smtClean="0">
              <a:solidFill>
                <a:schemeClr val="accent1"/>
              </a:solidFill>
            </a:endParaRPr>
          </a:p>
          <a:p>
            <a:pPr marL="571500" indent="-571500" algn="ctr">
              <a:buFont typeface="Arial" panose="020B0604020202020204" pitchFamily="34" charset="0"/>
              <a:buChar char="•"/>
            </a:pPr>
            <a:endParaRPr lang="en-US" sz="3200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7920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entagon 3"/>
          <p:cNvSpPr/>
          <p:nvPr/>
        </p:nvSpPr>
        <p:spPr>
          <a:xfrm>
            <a:off x="179512" y="987574"/>
            <a:ext cx="1728192" cy="648072"/>
          </a:xfrm>
          <a:prstGeom prst="homePlate">
            <a:avLst/>
          </a:prstGeom>
          <a:solidFill>
            <a:srgbClr val="00B0F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smtClean="0"/>
              <a:t>Omavointi-tarkastus</a:t>
            </a:r>
            <a:endParaRPr lang="fi-FI" dirty="0"/>
          </a:p>
        </p:txBody>
      </p:sp>
      <p:sp>
        <p:nvSpPr>
          <p:cNvPr id="50" name="Pentagon 49"/>
          <p:cNvSpPr/>
          <p:nvPr/>
        </p:nvSpPr>
        <p:spPr>
          <a:xfrm>
            <a:off x="1979712" y="987574"/>
            <a:ext cx="1584176" cy="648072"/>
          </a:xfrm>
          <a:prstGeom prst="homePlate">
            <a:avLst/>
          </a:prstGeom>
          <a:solidFill>
            <a:srgbClr val="00B0F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smtClean="0"/>
              <a:t>Oirearvio: Verenpaine</a:t>
            </a:r>
            <a:endParaRPr lang="fi-FI" dirty="0"/>
          </a:p>
        </p:txBody>
      </p:sp>
      <p:sp>
        <p:nvSpPr>
          <p:cNvPr id="51" name="Pentagon 50"/>
          <p:cNvSpPr/>
          <p:nvPr/>
        </p:nvSpPr>
        <p:spPr>
          <a:xfrm>
            <a:off x="4716016" y="987574"/>
            <a:ext cx="1584176" cy="648072"/>
          </a:xfrm>
          <a:prstGeom prst="homePlate">
            <a:avLst/>
          </a:prstGeom>
          <a:solidFill>
            <a:srgbClr val="00B0F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smtClean="0"/>
              <a:t>Oma-</a:t>
            </a:r>
          </a:p>
          <a:p>
            <a:pPr algn="ctr"/>
            <a:r>
              <a:rPr lang="fi-FI" dirty="0" smtClean="0"/>
              <a:t>suunnitelma</a:t>
            </a:r>
            <a:endParaRPr lang="fi-FI" dirty="0"/>
          </a:p>
        </p:txBody>
      </p:sp>
      <p:sp>
        <p:nvSpPr>
          <p:cNvPr id="52" name="Pentagon 51"/>
          <p:cNvSpPr/>
          <p:nvPr/>
        </p:nvSpPr>
        <p:spPr>
          <a:xfrm>
            <a:off x="6372200" y="987574"/>
            <a:ext cx="1584176" cy="648072"/>
          </a:xfrm>
          <a:prstGeom prst="homePlate">
            <a:avLst/>
          </a:prstGeom>
          <a:solidFill>
            <a:srgbClr val="00B0F0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i-FI" dirty="0" smtClean="0"/>
              <a:t>…</a:t>
            </a:r>
            <a:endParaRPr lang="fi-FI" dirty="0"/>
          </a:p>
        </p:txBody>
      </p:sp>
      <p:sp>
        <p:nvSpPr>
          <p:cNvPr id="53" name="Can 52"/>
          <p:cNvSpPr/>
          <p:nvPr/>
        </p:nvSpPr>
        <p:spPr>
          <a:xfrm>
            <a:off x="4860032" y="2139702"/>
            <a:ext cx="1008016" cy="585339"/>
          </a:xfrm>
          <a:prstGeom prst="can">
            <a:avLst/>
          </a:prstGeom>
          <a:solidFill>
            <a:srgbClr val="00BEEB"/>
          </a:solidFill>
          <a:ln>
            <a:solidFill>
              <a:srgbClr val="0070C0"/>
            </a:solidFill>
          </a:ln>
          <a:effectLst>
            <a:outerShdw blurRad="101600" dist="38100" dir="2700000" sx="104000" sy="104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1200" dirty="0">
              <a:solidFill>
                <a:prstClr val="white"/>
              </a:solidFill>
            </a:endParaRPr>
          </a:p>
        </p:txBody>
      </p:sp>
      <p:sp>
        <p:nvSpPr>
          <p:cNvPr id="54" name="Rounded Rectangle 53"/>
          <p:cNvSpPr/>
          <p:nvPr/>
        </p:nvSpPr>
        <p:spPr>
          <a:xfrm>
            <a:off x="5139626" y="3273674"/>
            <a:ext cx="1170131" cy="49505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6350"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r>
              <a:rPr lang="fi-FI" dirty="0" smtClean="0">
                <a:solidFill>
                  <a:srgbClr val="92D050"/>
                </a:solidFill>
              </a:rPr>
              <a:t>Potilas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60" name="Freeform 1"/>
          <p:cNvSpPr>
            <a:spLocks noChangeArrowheads="1"/>
          </p:cNvSpPr>
          <p:nvPr/>
        </p:nvSpPr>
        <p:spPr bwMode="auto">
          <a:xfrm>
            <a:off x="6180432" y="3165845"/>
            <a:ext cx="407792" cy="686214"/>
          </a:xfrm>
          <a:custGeom>
            <a:avLst/>
            <a:gdLst>
              <a:gd name="T0" fmla="*/ 487 w 638"/>
              <a:gd name="T1" fmla="*/ 1 h 1075"/>
              <a:gd name="T2" fmla="*/ 341 w 638"/>
              <a:gd name="T3" fmla="*/ 22 h 1075"/>
              <a:gd name="T4" fmla="*/ 396 w 638"/>
              <a:gd name="T5" fmla="*/ 37 h 1075"/>
              <a:gd name="T6" fmla="*/ 430 w 638"/>
              <a:gd name="T7" fmla="*/ 71 h 1075"/>
              <a:gd name="T8" fmla="*/ 399 w 638"/>
              <a:gd name="T9" fmla="*/ 120 h 1075"/>
              <a:gd name="T10" fmla="*/ 235 w 638"/>
              <a:gd name="T11" fmla="*/ 151 h 1075"/>
              <a:gd name="T12" fmla="*/ 147 w 638"/>
              <a:gd name="T13" fmla="*/ 179 h 1075"/>
              <a:gd name="T14" fmla="*/ 103 w 638"/>
              <a:gd name="T15" fmla="*/ 272 h 1075"/>
              <a:gd name="T16" fmla="*/ 107 w 638"/>
              <a:gd name="T17" fmla="*/ 355 h 1075"/>
              <a:gd name="T18" fmla="*/ 70 w 638"/>
              <a:gd name="T19" fmla="*/ 495 h 1075"/>
              <a:gd name="T20" fmla="*/ 34 w 638"/>
              <a:gd name="T21" fmla="*/ 445 h 1075"/>
              <a:gd name="T22" fmla="*/ 4 w 638"/>
              <a:gd name="T23" fmla="*/ 508 h 1075"/>
              <a:gd name="T24" fmla="*/ 6 w 638"/>
              <a:gd name="T25" fmla="*/ 640 h 1075"/>
              <a:gd name="T26" fmla="*/ 39 w 638"/>
              <a:gd name="T27" fmla="*/ 702 h 1075"/>
              <a:gd name="T28" fmla="*/ 73 w 638"/>
              <a:gd name="T29" fmla="*/ 696 h 1075"/>
              <a:gd name="T30" fmla="*/ 101 w 638"/>
              <a:gd name="T31" fmla="*/ 861 h 1075"/>
              <a:gd name="T32" fmla="*/ 124 w 638"/>
              <a:gd name="T33" fmla="*/ 940 h 1075"/>
              <a:gd name="T34" fmla="*/ 324 w 638"/>
              <a:gd name="T35" fmla="*/ 1018 h 1075"/>
              <a:gd name="T36" fmla="*/ 368 w 638"/>
              <a:gd name="T37" fmla="*/ 902 h 1075"/>
              <a:gd name="T38" fmla="*/ 416 w 638"/>
              <a:gd name="T39" fmla="*/ 892 h 1075"/>
              <a:gd name="T40" fmla="*/ 511 w 638"/>
              <a:gd name="T41" fmla="*/ 826 h 1075"/>
              <a:gd name="T42" fmla="*/ 580 w 638"/>
              <a:gd name="T43" fmla="*/ 601 h 1075"/>
              <a:gd name="T44" fmla="*/ 580 w 638"/>
              <a:gd name="T45" fmla="*/ 205 h 1075"/>
              <a:gd name="T46" fmla="*/ 632 w 638"/>
              <a:gd name="T47" fmla="*/ 134 h 1075"/>
              <a:gd name="T48" fmla="*/ 623 w 638"/>
              <a:gd name="T49" fmla="*/ 69 h 1075"/>
              <a:gd name="T50" fmla="*/ 240 w 638"/>
              <a:gd name="T51" fmla="*/ 408 h 1075"/>
              <a:gd name="T52" fmla="*/ 339 w 638"/>
              <a:gd name="T53" fmla="*/ 362 h 1075"/>
              <a:gd name="T54" fmla="*/ 359 w 638"/>
              <a:gd name="T55" fmla="*/ 377 h 1075"/>
              <a:gd name="T56" fmla="*/ 263 w 638"/>
              <a:gd name="T57" fmla="*/ 415 h 1075"/>
              <a:gd name="T58" fmla="*/ 311 w 638"/>
              <a:gd name="T59" fmla="*/ 532 h 1075"/>
              <a:gd name="T60" fmla="*/ 289 w 638"/>
              <a:gd name="T61" fmla="*/ 488 h 1075"/>
              <a:gd name="T62" fmla="*/ 318 w 638"/>
              <a:gd name="T63" fmla="*/ 462 h 1075"/>
              <a:gd name="T64" fmla="*/ 351 w 638"/>
              <a:gd name="T65" fmla="*/ 501 h 1075"/>
              <a:gd name="T66" fmla="*/ 318 w 638"/>
              <a:gd name="T67" fmla="*/ 534 h 1075"/>
              <a:gd name="T68" fmla="*/ 369 w 638"/>
              <a:gd name="T69" fmla="*/ 742 h 1075"/>
              <a:gd name="T70" fmla="*/ 345 w 638"/>
              <a:gd name="T71" fmla="*/ 665 h 1075"/>
              <a:gd name="T72" fmla="*/ 385 w 638"/>
              <a:gd name="T73" fmla="*/ 718 h 1075"/>
              <a:gd name="T74" fmla="*/ 437 w 638"/>
              <a:gd name="T75" fmla="*/ 741 h 1075"/>
              <a:gd name="T76" fmla="*/ 481 w 638"/>
              <a:gd name="T77" fmla="*/ 660 h 1075"/>
              <a:gd name="T78" fmla="*/ 489 w 638"/>
              <a:gd name="T79" fmla="*/ 683 h 1075"/>
              <a:gd name="T80" fmla="*/ 451 w 638"/>
              <a:gd name="T81" fmla="*/ 754 h 1075"/>
              <a:gd name="T82" fmla="*/ 329 w 638"/>
              <a:gd name="T83" fmla="*/ 604 h 1075"/>
              <a:gd name="T84" fmla="*/ 442 w 638"/>
              <a:gd name="T85" fmla="*/ 583 h 1075"/>
              <a:gd name="T86" fmla="*/ 470 w 638"/>
              <a:gd name="T87" fmla="*/ 547 h 1075"/>
              <a:gd name="T88" fmla="*/ 420 w 638"/>
              <a:gd name="T89" fmla="*/ 453 h 1075"/>
              <a:gd name="T90" fmla="*/ 488 w 638"/>
              <a:gd name="T91" fmla="*/ 531 h 1075"/>
              <a:gd name="T92" fmla="*/ 507 w 638"/>
              <a:gd name="T93" fmla="*/ 586 h 1075"/>
              <a:gd name="T94" fmla="*/ 342 w 638"/>
              <a:gd name="T95" fmla="*/ 615 h 1075"/>
              <a:gd name="T96" fmla="*/ 500 w 638"/>
              <a:gd name="T97" fmla="*/ 487 h 1075"/>
              <a:gd name="T98" fmla="*/ 516 w 638"/>
              <a:gd name="T99" fmla="*/ 455 h 1075"/>
              <a:gd name="T100" fmla="*/ 552 w 638"/>
              <a:gd name="T101" fmla="*/ 462 h 1075"/>
              <a:gd name="T102" fmla="*/ 542 w 638"/>
              <a:gd name="T103" fmla="*/ 502 h 1075"/>
              <a:gd name="T104" fmla="*/ 517 w 638"/>
              <a:gd name="T105" fmla="*/ 388 h 1075"/>
              <a:gd name="T106" fmla="*/ 468 w 638"/>
              <a:gd name="T107" fmla="*/ 367 h 1075"/>
              <a:gd name="T108" fmla="*/ 535 w 638"/>
              <a:gd name="T109" fmla="*/ 362 h 1075"/>
              <a:gd name="T110" fmla="*/ 557 w 638"/>
              <a:gd name="T111" fmla="*/ 383 h 1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38" h="1075">
                <a:moveTo>
                  <a:pt x="580" y="32"/>
                </a:moveTo>
                <a:lnTo>
                  <a:pt x="580" y="32"/>
                </a:lnTo>
                <a:lnTo>
                  <a:pt x="569" y="27"/>
                </a:lnTo>
                <a:lnTo>
                  <a:pt x="557" y="20"/>
                </a:lnTo>
                <a:lnTo>
                  <a:pt x="545" y="16"/>
                </a:lnTo>
                <a:lnTo>
                  <a:pt x="534" y="11"/>
                </a:lnTo>
                <a:lnTo>
                  <a:pt x="509" y="6"/>
                </a:lnTo>
                <a:lnTo>
                  <a:pt x="487" y="1"/>
                </a:lnTo>
                <a:lnTo>
                  <a:pt x="463" y="0"/>
                </a:lnTo>
                <a:lnTo>
                  <a:pt x="442" y="0"/>
                </a:lnTo>
                <a:lnTo>
                  <a:pt x="421" y="2"/>
                </a:lnTo>
                <a:lnTo>
                  <a:pt x="402" y="5"/>
                </a:lnTo>
                <a:lnTo>
                  <a:pt x="385" y="9"/>
                </a:lnTo>
                <a:lnTo>
                  <a:pt x="368" y="14"/>
                </a:lnTo>
                <a:lnTo>
                  <a:pt x="353" y="18"/>
                </a:lnTo>
                <a:lnTo>
                  <a:pt x="341" y="22"/>
                </a:lnTo>
                <a:lnTo>
                  <a:pt x="324" y="30"/>
                </a:lnTo>
                <a:lnTo>
                  <a:pt x="318" y="32"/>
                </a:lnTo>
                <a:lnTo>
                  <a:pt x="318" y="32"/>
                </a:lnTo>
                <a:lnTo>
                  <a:pt x="340" y="31"/>
                </a:lnTo>
                <a:lnTo>
                  <a:pt x="361" y="32"/>
                </a:lnTo>
                <a:lnTo>
                  <a:pt x="372" y="32"/>
                </a:lnTo>
                <a:lnTo>
                  <a:pt x="385" y="35"/>
                </a:lnTo>
                <a:lnTo>
                  <a:pt x="396" y="37"/>
                </a:lnTo>
                <a:lnTo>
                  <a:pt x="406" y="40"/>
                </a:lnTo>
                <a:lnTo>
                  <a:pt x="416" y="45"/>
                </a:lnTo>
                <a:lnTo>
                  <a:pt x="422" y="50"/>
                </a:lnTo>
                <a:lnTo>
                  <a:pt x="426" y="54"/>
                </a:lnTo>
                <a:lnTo>
                  <a:pt x="428" y="58"/>
                </a:lnTo>
                <a:lnTo>
                  <a:pt x="430" y="61"/>
                </a:lnTo>
                <a:lnTo>
                  <a:pt x="430" y="67"/>
                </a:lnTo>
                <a:lnTo>
                  <a:pt x="430" y="71"/>
                </a:lnTo>
                <a:lnTo>
                  <a:pt x="430" y="77"/>
                </a:lnTo>
                <a:lnTo>
                  <a:pt x="428" y="82"/>
                </a:lnTo>
                <a:lnTo>
                  <a:pt x="426" y="89"/>
                </a:lnTo>
                <a:lnTo>
                  <a:pt x="426" y="89"/>
                </a:lnTo>
                <a:lnTo>
                  <a:pt x="422" y="96"/>
                </a:lnTo>
                <a:lnTo>
                  <a:pt x="419" y="101"/>
                </a:lnTo>
                <a:lnTo>
                  <a:pt x="410" y="111"/>
                </a:lnTo>
                <a:lnTo>
                  <a:pt x="399" y="120"/>
                </a:lnTo>
                <a:lnTo>
                  <a:pt x="387" y="127"/>
                </a:lnTo>
                <a:lnTo>
                  <a:pt x="373" y="132"/>
                </a:lnTo>
                <a:lnTo>
                  <a:pt x="359" y="136"/>
                </a:lnTo>
                <a:lnTo>
                  <a:pt x="343" y="139"/>
                </a:lnTo>
                <a:lnTo>
                  <a:pt x="327" y="141"/>
                </a:lnTo>
                <a:lnTo>
                  <a:pt x="291" y="146"/>
                </a:lnTo>
                <a:lnTo>
                  <a:pt x="254" y="149"/>
                </a:lnTo>
                <a:lnTo>
                  <a:pt x="235" y="151"/>
                </a:lnTo>
                <a:lnTo>
                  <a:pt x="217" y="155"/>
                </a:lnTo>
                <a:lnTo>
                  <a:pt x="198" y="158"/>
                </a:lnTo>
                <a:lnTo>
                  <a:pt x="179" y="164"/>
                </a:lnTo>
                <a:lnTo>
                  <a:pt x="179" y="164"/>
                </a:lnTo>
                <a:lnTo>
                  <a:pt x="170" y="167"/>
                </a:lnTo>
                <a:lnTo>
                  <a:pt x="161" y="170"/>
                </a:lnTo>
                <a:lnTo>
                  <a:pt x="154" y="175"/>
                </a:lnTo>
                <a:lnTo>
                  <a:pt x="147" y="179"/>
                </a:lnTo>
                <a:lnTo>
                  <a:pt x="141" y="185"/>
                </a:lnTo>
                <a:lnTo>
                  <a:pt x="136" y="190"/>
                </a:lnTo>
                <a:lnTo>
                  <a:pt x="125" y="203"/>
                </a:lnTo>
                <a:lnTo>
                  <a:pt x="118" y="215"/>
                </a:lnTo>
                <a:lnTo>
                  <a:pt x="112" y="229"/>
                </a:lnTo>
                <a:lnTo>
                  <a:pt x="108" y="244"/>
                </a:lnTo>
                <a:lnTo>
                  <a:pt x="104" y="258"/>
                </a:lnTo>
                <a:lnTo>
                  <a:pt x="103" y="272"/>
                </a:lnTo>
                <a:lnTo>
                  <a:pt x="102" y="285"/>
                </a:lnTo>
                <a:lnTo>
                  <a:pt x="102" y="308"/>
                </a:lnTo>
                <a:lnTo>
                  <a:pt x="103" y="324"/>
                </a:lnTo>
                <a:lnTo>
                  <a:pt x="104" y="330"/>
                </a:lnTo>
                <a:lnTo>
                  <a:pt x="104" y="330"/>
                </a:lnTo>
                <a:lnTo>
                  <a:pt x="107" y="336"/>
                </a:lnTo>
                <a:lnTo>
                  <a:pt x="107" y="344"/>
                </a:lnTo>
                <a:lnTo>
                  <a:pt x="107" y="355"/>
                </a:lnTo>
                <a:lnTo>
                  <a:pt x="104" y="368"/>
                </a:lnTo>
                <a:lnTo>
                  <a:pt x="100" y="399"/>
                </a:lnTo>
                <a:lnTo>
                  <a:pt x="93" y="434"/>
                </a:lnTo>
                <a:lnTo>
                  <a:pt x="80" y="495"/>
                </a:lnTo>
                <a:lnTo>
                  <a:pt x="73" y="522"/>
                </a:lnTo>
                <a:lnTo>
                  <a:pt x="73" y="522"/>
                </a:lnTo>
                <a:lnTo>
                  <a:pt x="71" y="508"/>
                </a:lnTo>
                <a:lnTo>
                  <a:pt x="70" y="495"/>
                </a:lnTo>
                <a:lnTo>
                  <a:pt x="67" y="481"/>
                </a:lnTo>
                <a:lnTo>
                  <a:pt x="61" y="465"/>
                </a:lnTo>
                <a:lnTo>
                  <a:pt x="58" y="458"/>
                </a:lnTo>
                <a:lnTo>
                  <a:pt x="54" y="453"/>
                </a:lnTo>
                <a:lnTo>
                  <a:pt x="50" y="448"/>
                </a:lnTo>
                <a:lnTo>
                  <a:pt x="45" y="445"/>
                </a:lnTo>
                <a:lnTo>
                  <a:pt x="41" y="444"/>
                </a:lnTo>
                <a:lnTo>
                  <a:pt x="34" y="445"/>
                </a:lnTo>
                <a:lnTo>
                  <a:pt x="34" y="445"/>
                </a:lnTo>
                <a:lnTo>
                  <a:pt x="29" y="447"/>
                </a:lnTo>
                <a:lnTo>
                  <a:pt x="23" y="453"/>
                </a:lnTo>
                <a:lnTo>
                  <a:pt x="19" y="461"/>
                </a:lnTo>
                <a:lnTo>
                  <a:pt x="14" y="469"/>
                </a:lnTo>
                <a:lnTo>
                  <a:pt x="10" y="481"/>
                </a:lnTo>
                <a:lnTo>
                  <a:pt x="6" y="494"/>
                </a:lnTo>
                <a:lnTo>
                  <a:pt x="4" y="508"/>
                </a:lnTo>
                <a:lnTo>
                  <a:pt x="2" y="523"/>
                </a:lnTo>
                <a:lnTo>
                  <a:pt x="1" y="539"/>
                </a:lnTo>
                <a:lnTo>
                  <a:pt x="0" y="556"/>
                </a:lnTo>
                <a:lnTo>
                  <a:pt x="0" y="573"/>
                </a:lnTo>
                <a:lnTo>
                  <a:pt x="1" y="590"/>
                </a:lnTo>
                <a:lnTo>
                  <a:pt x="2" y="606"/>
                </a:lnTo>
                <a:lnTo>
                  <a:pt x="3" y="623"/>
                </a:lnTo>
                <a:lnTo>
                  <a:pt x="6" y="640"/>
                </a:lnTo>
                <a:lnTo>
                  <a:pt x="10" y="654"/>
                </a:lnTo>
                <a:lnTo>
                  <a:pt x="10" y="654"/>
                </a:lnTo>
                <a:lnTo>
                  <a:pt x="14" y="667"/>
                </a:lnTo>
                <a:lnTo>
                  <a:pt x="19" y="679"/>
                </a:lnTo>
                <a:lnTo>
                  <a:pt x="23" y="687"/>
                </a:lnTo>
                <a:lnTo>
                  <a:pt x="29" y="694"/>
                </a:lnTo>
                <a:lnTo>
                  <a:pt x="33" y="699"/>
                </a:lnTo>
                <a:lnTo>
                  <a:pt x="39" y="702"/>
                </a:lnTo>
                <a:lnTo>
                  <a:pt x="44" y="704"/>
                </a:lnTo>
                <a:lnTo>
                  <a:pt x="49" y="705"/>
                </a:lnTo>
                <a:lnTo>
                  <a:pt x="54" y="704"/>
                </a:lnTo>
                <a:lnTo>
                  <a:pt x="59" y="704"/>
                </a:lnTo>
                <a:lnTo>
                  <a:pt x="65" y="701"/>
                </a:lnTo>
                <a:lnTo>
                  <a:pt x="71" y="697"/>
                </a:lnTo>
                <a:lnTo>
                  <a:pt x="73" y="696"/>
                </a:lnTo>
                <a:lnTo>
                  <a:pt x="73" y="696"/>
                </a:lnTo>
                <a:lnTo>
                  <a:pt x="74" y="718"/>
                </a:lnTo>
                <a:lnTo>
                  <a:pt x="75" y="742"/>
                </a:lnTo>
                <a:lnTo>
                  <a:pt x="79" y="770"/>
                </a:lnTo>
                <a:lnTo>
                  <a:pt x="82" y="800"/>
                </a:lnTo>
                <a:lnTo>
                  <a:pt x="89" y="828"/>
                </a:lnTo>
                <a:lnTo>
                  <a:pt x="92" y="841"/>
                </a:lnTo>
                <a:lnTo>
                  <a:pt x="97" y="852"/>
                </a:lnTo>
                <a:lnTo>
                  <a:pt x="101" y="861"/>
                </a:lnTo>
                <a:lnTo>
                  <a:pt x="107" y="869"/>
                </a:lnTo>
                <a:lnTo>
                  <a:pt x="107" y="869"/>
                </a:lnTo>
                <a:lnTo>
                  <a:pt x="112" y="876"/>
                </a:lnTo>
                <a:lnTo>
                  <a:pt x="117" y="885"/>
                </a:lnTo>
                <a:lnTo>
                  <a:pt x="120" y="898"/>
                </a:lnTo>
                <a:lnTo>
                  <a:pt x="122" y="911"/>
                </a:lnTo>
                <a:lnTo>
                  <a:pt x="123" y="925"/>
                </a:lnTo>
                <a:lnTo>
                  <a:pt x="124" y="940"/>
                </a:lnTo>
                <a:lnTo>
                  <a:pt x="125" y="971"/>
                </a:lnTo>
                <a:lnTo>
                  <a:pt x="124" y="1000"/>
                </a:lnTo>
                <a:lnTo>
                  <a:pt x="123" y="1024"/>
                </a:lnTo>
                <a:lnTo>
                  <a:pt x="121" y="1049"/>
                </a:lnTo>
                <a:lnTo>
                  <a:pt x="318" y="1074"/>
                </a:lnTo>
                <a:lnTo>
                  <a:pt x="318" y="1074"/>
                </a:lnTo>
                <a:lnTo>
                  <a:pt x="321" y="1047"/>
                </a:lnTo>
                <a:lnTo>
                  <a:pt x="324" y="1018"/>
                </a:lnTo>
                <a:lnTo>
                  <a:pt x="331" y="984"/>
                </a:lnTo>
                <a:lnTo>
                  <a:pt x="336" y="968"/>
                </a:lnTo>
                <a:lnTo>
                  <a:pt x="340" y="951"/>
                </a:lnTo>
                <a:lnTo>
                  <a:pt x="346" y="936"/>
                </a:lnTo>
                <a:lnTo>
                  <a:pt x="352" y="923"/>
                </a:lnTo>
                <a:lnTo>
                  <a:pt x="360" y="911"/>
                </a:lnTo>
                <a:lnTo>
                  <a:pt x="363" y="906"/>
                </a:lnTo>
                <a:lnTo>
                  <a:pt x="368" y="902"/>
                </a:lnTo>
                <a:lnTo>
                  <a:pt x="372" y="899"/>
                </a:lnTo>
                <a:lnTo>
                  <a:pt x="377" y="896"/>
                </a:lnTo>
                <a:lnTo>
                  <a:pt x="382" y="895"/>
                </a:lnTo>
                <a:lnTo>
                  <a:pt x="388" y="895"/>
                </a:lnTo>
                <a:lnTo>
                  <a:pt x="388" y="895"/>
                </a:lnTo>
                <a:lnTo>
                  <a:pt x="397" y="894"/>
                </a:lnTo>
                <a:lnTo>
                  <a:pt x="407" y="894"/>
                </a:lnTo>
                <a:lnTo>
                  <a:pt x="416" y="892"/>
                </a:lnTo>
                <a:lnTo>
                  <a:pt x="426" y="890"/>
                </a:lnTo>
                <a:lnTo>
                  <a:pt x="435" y="886"/>
                </a:lnTo>
                <a:lnTo>
                  <a:pt x="445" y="882"/>
                </a:lnTo>
                <a:lnTo>
                  <a:pt x="453" y="878"/>
                </a:lnTo>
                <a:lnTo>
                  <a:pt x="462" y="872"/>
                </a:lnTo>
                <a:lnTo>
                  <a:pt x="480" y="860"/>
                </a:lnTo>
                <a:lnTo>
                  <a:pt x="496" y="844"/>
                </a:lnTo>
                <a:lnTo>
                  <a:pt x="511" y="826"/>
                </a:lnTo>
                <a:lnTo>
                  <a:pt x="526" y="805"/>
                </a:lnTo>
                <a:lnTo>
                  <a:pt x="539" y="783"/>
                </a:lnTo>
                <a:lnTo>
                  <a:pt x="550" y="757"/>
                </a:lnTo>
                <a:lnTo>
                  <a:pt x="560" y="731"/>
                </a:lnTo>
                <a:lnTo>
                  <a:pt x="569" y="701"/>
                </a:lnTo>
                <a:lnTo>
                  <a:pt x="575" y="670"/>
                </a:lnTo>
                <a:lnTo>
                  <a:pt x="579" y="636"/>
                </a:lnTo>
                <a:lnTo>
                  <a:pt x="580" y="601"/>
                </a:lnTo>
                <a:lnTo>
                  <a:pt x="580" y="564"/>
                </a:lnTo>
                <a:lnTo>
                  <a:pt x="580" y="564"/>
                </a:lnTo>
                <a:lnTo>
                  <a:pt x="577" y="491"/>
                </a:lnTo>
                <a:lnTo>
                  <a:pt x="576" y="423"/>
                </a:lnTo>
                <a:lnTo>
                  <a:pt x="576" y="362"/>
                </a:lnTo>
                <a:lnTo>
                  <a:pt x="576" y="308"/>
                </a:lnTo>
                <a:lnTo>
                  <a:pt x="578" y="233"/>
                </a:lnTo>
                <a:lnTo>
                  <a:pt x="580" y="205"/>
                </a:lnTo>
                <a:lnTo>
                  <a:pt x="580" y="205"/>
                </a:lnTo>
                <a:lnTo>
                  <a:pt x="585" y="200"/>
                </a:lnTo>
                <a:lnTo>
                  <a:pt x="598" y="188"/>
                </a:lnTo>
                <a:lnTo>
                  <a:pt x="606" y="179"/>
                </a:lnTo>
                <a:lnTo>
                  <a:pt x="614" y="169"/>
                </a:lnTo>
                <a:lnTo>
                  <a:pt x="621" y="158"/>
                </a:lnTo>
                <a:lnTo>
                  <a:pt x="628" y="147"/>
                </a:lnTo>
                <a:lnTo>
                  <a:pt x="632" y="134"/>
                </a:lnTo>
                <a:lnTo>
                  <a:pt x="636" y="119"/>
                </a:lnTo>
                <a:lnTo>
                  <a:pt x="637" y="112"/>
                </a:lnTo>
                <a:lnTo>
                  <a:pt x="637" y="106"/>
                </a:lnTo>
                <a:lnTo>
                  <a:pt x="636" y="98"/>
                </a:lnTo>
                <a:lnTo>
                  <a:pt x="634" y="91"/>
                </a:lnTo>
                <a:lnTo>
                  <a:pt x="631" y="84"/>
                </a:lnTo>
                <a:lnTo>
                  <a:pt x="627" y="76"/>
                </a:lnTo>
                <a:lnTo>
                  <a:pt x="623" y="69"/>
                </a:lnTo>
                <a:lnTo>
                  <a:pt x="617" y="61"/>
                </a:lnTo>
                <a:lnTo>
                  <a:pt x="610" y="55"/>
                </a:lnTo>
                <a:lnTo>
                  <a:pt x="601" y="47"/>
                </a:lnTo>
                <a:lnTo>
                  <a:pt x="591" y="40"/>
                </a:lnTo>
                <a:lnTo>
                  <a:pt x="580" y="32"/>
                </a:lnTo>
                <a:close/>
                <a:moveTo>
                  <a:pt x="239" y="412"/>
                </a:moveTo>
                <a:lnTo>
                  <a:pt x="239" y="412"/>
                </a:lnTo>
                <a:lnTo>
                  <a:pt x="240" y="408"/>
                </a:lnTo>
                <a:lnTo>
                  <a:pt x="242" y="405"/>
                </a:lnTo>
                <a:lnTo>
                  <a:pt x="252" y="398"/>
                </a:lnTo>
                <a:lnTo>
                  <a:pt x="267" y="391"/>
                </a:lnTo>
                <a:lnTo>
                  <a:pt x="283" y="383"/>
                </a:lnTo>
                <a:lnTo>
                  <a:pt x="315" y="371"/>
                </a:lnTo>
                <a:lnTo>
                  <a:pt x="329" y="365"/>
                </a:lnTo>
                <a:lnTo>
                  <a:pt x="329" y="365"/>
                </a:lnTo>
                <a:lnTo>
                  <a:pt x="339" y="362"/>
                </a:lnTo>
                <a:lnTo>
                  <a:pt x="348" y="362"/>
                </a:lnTo>
                <a:lnTo>
                  <a:pt x="354" y="363"/>
                </a:lnTo>
                <a:lnTo>
                  <a:pt x="360" y="365"/>
                </a:lnTo>
                <a:lnTo>
                  <a:pt x="362" y="367"/>
                </a:lnTo>
                <a:lnTo>
                  <a:pt x="362" y="369"/>
                </a:lnTo>
                <a:lnTo>
                  <a:pt x="362" y="372"/>
                </a:lnTo>
                <a:lnTo>
                  <a:pt x="361" y="375"/>
                </a:lnTo>
                <a:lnTo>
                  <a:pt x="359" y="377"/>
                </a:lnTo>
                <a:lnTo>
                  <a:pt x="356" y="380"/>
                </a:lnTo>
                <a:lnTo>
                  <a:pt x="345" y="388"/>
                </a:lnTo>
                <a:lnTo>
                  <a:pt x="345" y="388"/>
                </a:lnTo>
                <a:lnTo>
                  <a:pt x="330" y="395"/>
                </a:lnTo>
                <a:lnTo>
                  <a:pt x="313" y="402"/>
                </a:lnTo>
                <a:lnTo>
                  <a:pt x="296" y="407"/>
                </a:lnTo>
                <a:lnTo>
                  <a:pt x="279" y="412"/>
                </a:lnTo>
                <a:lnTo>
                  <a:pt x="263" y="415"/>
                </a:lnTo>
                <a:lnTo>
                  <a:pt x="251" y="416"/>
                </a:lnTo>
                <a:lnTo>
                  <a:pt x="246" y="415"/>
                </a:lnTo>
                <a:lnTo>
                  <a:pt x="242" y="415"/>
                </a:lnTo>
                <a:lnTo>
                  <a:pt x="240" y="413"/>
                </a:lnTo>
                <a:lnTo>
                  <a:pt x="239" y="412"/>
                </a:lnTo>
                <a:close/>
                <a:moveTo>
                  <a:pt x="318" y="534"/>
                </a:moveTo>
                <a:lnTo>
                  <a:pt x="318" y="534"/>
                </a:lnTo>
                <a:lnTo>
                  <a:pt x="311" y="532"/>
                </a:lnTo>
                <a:lnTo>
                  <a:pt x="304" y="529"/>
                </a:lnTo>
                <a:lnTo>
                  <a:pt x="299" y="525"/>
                </a:lnTo>
                <a:lnTo>
                  <a:pt x="294" y="520"/>
                </a:lnTo>
                <a:lnTo>
                  <a:pt x="291" y="514"/>
                </a:lnTo>
                <a:lnTo>
                  <a:pt x="290" y="508"/>
                </a:lnTo>
                <a:lnTo>
                  <a:pt x="289" y="502"/>
                </a:lnTo>
                <a:lnTo>
                  <a:pt x="288" y="495"/>
                </a:lnTo>
                <a:lnTo>
                  <a:pt x="289" y="488"/>
                </a:lnTo>
                <a:lnTo>
                  <a:pt x="291" y="483"/>
                </a:lnTo>
                <a:lnTo>
                  <a:pt x="293" y="477"/>
                </a:lnTo>
                <a:lnTo>
                  <a:pt x="297" y="472"/>
                </a:lnTo>
                <a:lnTo>
                  <a:pt x="301" y="467"/>
                </a:lnTo>
                <a:lnTo>
                  <a:pt x="306" y="465"/>
                </a:lnTo>
                <a:lnTo>
                  <a:pt x="312" y="463"/>
                </a:lnTo>
                <a:lnTo>
                  <a:pt x="318" y="462"/>
                </a:lnTo>
                <a:lnTo>
                  <a:pt x="318" y="462"/>
                </a:lnTo>
                <a:lnTo>
                  <a:pt x="326" y="463"/>
                </a:lnTo>
                <a:lnTo>
                  <a:pt x="332" y="466"/>
                </a:lnTo>
                <a:lnTo>
                  <a:pt x="339" y="469"/>
                </a:lnTo>
                <a:lnTo>
                  <a:pt x="343" y="475"/>
                </a:lnTo>
                <a:lnTo>
                  <a:pt x="347" y="481"/>
                </a:lnTo>
                <a:lnTo>
                  <a:pt x="349" y="487"/>
                </a:lnTo>
                <a:lnTo>
                  <a:pt x="351" y="494"/>
                </a:lnTo>
                <a:lnTo>
                  <a:pt x="351" y="501"/>
                </a:lnTo>
                <a:lnTo>
                  <a:pt x="350" y="507"/>
                </a:lnTo>
                <a:lnTo>
                  <a:pt x="349" y="514"/>
                </a:lnTo>
                <a:lnTo>
                  <a:pt x="347" y="521"/>
                </a:lnTo>
                <a:lnTo>
                  <a:pt x="342" y="525"/>
                </a:lnTo>
                <a:lnTo>
                  <a:pt x="338" y="529"/>
                </a:lnTo>
                <a:lnTo>
                  <a:pt x="332" y="533"/>
                </a:lnTo>
                <a:lnTo>
                  <a:pt x="326" y="534"/>
                </a:lnTo>
                <a:lnTo>
                  <a:pt x="318" y="534"/>
                </a:lnTo>
                <a:close/>
                <a:moveTo>
                  <a:pt x="421" y="768"/>
                </a:moveTo>
                <a:lnTo>
                  <a:pt x="421" y="768"/>
                </a:lnTo>
                <a:lnTo>
                  <a:pt x="410" y="768"/>
                </a:lnTo>
                <a:lnTo>
                  <a:pt x="400" y="766"/>
                </a:lnTo>
                <a:lnTo>
                  <a:pt x="391" y="762"/>
                </a:lnTo>
                <a:lnTo>
                  <a:pt x="383" y="756"/>
                </a:lnTo>
                <a:lnTo>
                  <a:pt x="376" y="750"/>
                </a:lnTo>
                <a:lnTo>
                  <a:pt x="369" y="742"/>
                </a:lnTo>
                <a:lnTo>
                  <a:pt x="363" y="734"/>
                </a:lnTo>
                <a:lnTo>
                  <a:pt x="358" y="725"/>
                </a:lnTo>
                <a:lnTo>
                  <a:pt x="350" y="707"/>
                </a:lnTo>
                <a:lnTo>
                  <a:pt x="345" y="692"/>
                </a:lnTo>
                <a:lnTo>
                  <a:pt x="341" y="676"/>
                </a:lnTo>
                <a:lnTo>
                  <a:pt x="341" y="676"/>
                </a:lnTo>
                <a:lnTo>
                  <a:pt x="342" y="669"/>
                </a:lnTo>
                <a:lnTo>
                  <a:pt x="345" y="665"/>
                </a:lnTo>
                <a:lnTo>
                  <a:pt x="346" y="665"/>
                </a:lnTo>
                <a:lnTo>
                  <a:pt x="347" y="665"/>
                </a:lnTo>
                <a:lnTo>
                  <a:pt x="350" y="667"/>
                </a:lnTo>
                <a:lnTo>
                  <a:pt x="353" y="671"/>
                </a:lnTo>
                <a:lnTo>
                  <a:pt x="358" y="677"/>
                </a:lnTo>
                <a:lnTo>
                  <a:pt x="367" y="693"/>
                </a:lnTo>
                <a:lnTo>
                  <a:pt x="379" y="711"/>
                </a:lnTo>
                <a:lnTo>
                  <a:pt x="385" y="718"/>
                </a:lnTo>
                <a:lnTo>
                  <a:pt x="391" y="727"/>
                </a:lnTo>
                <a:lnTo>
                  <a:pt x="398" y="734"/>
                </a:lnTo>
                <a:lnTo>
                  <a:pt x="406" y="740"/>
                </a:lnTo>
                <a:lnTo>
                  <a:pt x="414" y="743"/>
                </a:lnTo>
                <a:lnTo>
                  <a:pt x="421" y="745"/>
                </a:lnTo>
                <a:lnTo>
                  <a:pt x="421" y="745"/>
                </a:lnTo>
                <a:lnTo>
                  <a:pt x="429" y="744"/>
                </a:lnTo>
                <a:lnTo>
                  <a:pt x="437" y="741"/>
                </a:lnTo>
                <a:lnTo>
                  <a:pt x="442" y="736"/>
                </a:lnTo>
                <a:lnTo>
                  <a:pt x="448" y="731"/>
                </a:lnTo>
                <a:lnTo>
                  <a:pt x="453" y="724"/>
                </a:lnTo>
                <a:lnTo>
                  <a:pt x="458" y="716"/>
                </a:lnTo>
                <a:lnTo>
                  <a:pt x="465" y="700"/>
                </a:lnTo>
                <a:lnTo>
                  <a:pt x="476" y="669"/>
                </a:lnTo>
                <a:lnTo>
                  <a:pt x="479" y="663"/>
                </a:lnTo>
                <a:lnTo>
                  <a:pt x="481" y="660"/>
                </a:lnTo>
                <a:lnTo>
                  <a:pt x="483" y="657"/>
                </a:lnTo>
                <a:lnTo>
                  <a:pt x="486" y="657"/>
                </a:lnTo>
                <a:lnTo>
                  <a:pt x="486" y="657"/>
                </a:lnTo>
                <a:lnTo>
                  <a:pt x="488" y="660"/>
                </a:lnTo>
                <a:lnTo>
                  <a:pt x="489" y="663"/>
                </a:lnTo>
                <a:lnTo>
                  <a:pt x="490" y="669"/>
                </a:lnTo>
                <a:lnTo>
                  <a:pt x="490" y="675"/>
                </a:lnTo>
                <a:lnTo>
                  <a:pt x="489" y="683"/>
                </a:lnTo>
                <a:lnTo>
                  <a:pt x="488" y="692"/>
                </a:lnTo>
                <a:lnTo>
                  <a:pt x="485" y="702"/>
                </a:lnTo>
                <a:lnTo>
                  <a:pt x="481" y="711"/>
                </a:lnTo>
                <a:lnTo>
                  <a:pt x="477" y="721"/>
                </a:lnTo>
                <a:lnTo>
                  <a:pt x="472" y="730"/>
                </a:lnTo>
                <a:lnTo>
                  <a:pt x="466" y="739"/>
                </a:lnTo>
                <a:lnTo>
                  <a:pt x="459" y="747"/>
                </a:lnTo>
                <a:lnTo>
                  <a:pt x="451" y="754"/>
                </a:lnTo>
                <a:lnTo>
                  <a:pt x="442" y="761"/>
                </a:lnTo>
                <a:lnTo>
                  <a:pt x="432" y="765"/>
                </a:lnTo>
                <a:lnTo>
                  <a:pt x="421" y="768"/>
                </a:lnTo>
                <a:close/>
                <a:moveTo>
                  <a:pt x="338" y="614"/>
                </a:moveTo>
                <a:lnTo>
                  <a:pt x="338" y="614"/>
                </a:lnTo>
                <a:lnTo>
                  <a:pt x="332" y="611"/>
                </a:lnTo>
                <a:lnTo>
                  <a:pt x="329" y="607"/>
                </a:lnTo>
                <a:lnTo>
                  <a:pt x="329" y="604"/>
                </a:lnTo>
                <a:lnTo>
                  <a:pt x="330" y="602"/>
                </a:lnTo>
                <a:lnTo>
                  <a:pt x="332" y="600"/>
                </a:lnTo>
                <a:lnTo>
                  <a:pt x="334" y="598"/>
                </a:lnTo>
                <a:lnTo>
                  <a:pt x="338" y="597"/>
                </a:lnTo>
                <a:lnTo>
                  <a:pt x="338" y="597"/>
                </a:lnTo>
                <a:lnTo>
                  <a:pt x="362" y="594"/>
                </a:lnTo>
                <a:lnTo>
                  <a:pt x="415" y="587"/>
                </a:lnTo>
                <a:lnTo>
                  <a:pt x="442" y="583"/>
                </a:lnTo>
                <a:lnTo>
                  <a:pt x="466" y="577"/>
                </a:lnTo>
                <a:lnTo>
                  <a:pt x="476" y="575"/>
                </a:lnTo>
                <a:lnTo>
                  <a:pt x="482" y="573"/>
                </a:lnTo>
                <a:lnTo>
                  <a:pt x="486" y="571"/>
                </a:lnTo>
                <a:lnTo>
                  <a:pt x="486" y="570"/>
                </a:lnTo>
                <a:lnTo>
                  <a:pt x="486" y="568"/>
                </a:lnTo>
                <a:lnTo>
                  <a:pt x="486" y="568"/>
                </a:lnTo>
                <a:lnTo>
                  <a:pt x="470" y="547"/>
                </a:lnTo>
                <a:lnTo>
                  <a:pt x="446" y="512"/>
                </a:lnTo>
                <a:lnTo>
                  <a:pt x="433" y="493"/>
                </a:lnTo>
                <a:lnTo>
                  <a:pt x="425" y="475"/>
                </a:lnTo>
                <a:lnTo>
                  <a:pt x="421" y="468"/>
                </a:lnTo>
                <a:lnTo>
                  <a:pt x="419" y="462"/>
                </a:lnTo>
                <a:lnTo>
                  <a:pt x="419" y="456"/>
                </a:lnTo>
                <a:lnTo>
                  <a:pt x="420" y="453"/>
                </a:lnTo>
                <a:lnTo>
                  <a:pt x="420" y="453"/>
                </a:lnTo>
                <a:lnTo>
                  <a:pt x="421" y="452"/>
                </a:lnTo>
                <a:lnTo>
                  <a:pt x="423" y="452"/>
                </a:lnTo>
                <a:lnTo>
                  <a:pt x="428" y="454"/>
                </a:lnTo>
                <a:lnTo>
                  <a:pt x="433" y="458"/>
                </a:lnTo>
                <a:lnTo>
                  <a:pt x="440" y="465"/>
                </a:lnTo>
                <a:lnTo>
                  <a:pt x="456" y="484"/>
                </a:lnTo>
                <a:lnTo>
                  <a:pt x="472" y="506"/>
                </a:lnTo>
                <a:lnTo>
                  <a:pt x="488" y="531"/>
                </a:lnTo>
                <a:lnTo>
                  <a:pt x="501" y="553"/>
                </a:lnTo>
                <a:lnTo>
                  <a:pt x="510" y="570"/>
                </a:lnTo>
                <a:lnTo>
                  <a:pt x="513" y="575"/>
                </a:lnTo>
                <a:lnTo>
                  <a:pt x="513" y="578"/>
                </a:lnTo>
                <a:lnTo>
                  <a:pt x="513" y="578"/>
                </a:lnTo>
                <a:lnTo>
                  <a:pt x="513" y="580"/>
                </a:lnTo>
                <a:lnTo>
                  <a:pt x="512" y="582"/>
                </a:lnTo>
                <a:lnTo>
                  <a:pt x="507" y="586"/>
                </a:lnTo>
                <a:lnTo>
                  <a:pt x="499" y="591"/>
                </a:lnTo>
                <a:lnTo>
                  <a:pt x="488" y="594"/>
                </a:lnTo>
                <a:lnTo>
                  <a:pt x="462" y="602"/>
                </a:lnTo>
                <a:lnTo>
                  <a:pt x="432" y="608"/>
                </a:lnTo>
                <a:lnTo>
                  <a:pt x="401" y="613"/>
                </a:lnTo>
                <a:lnTo>
                  <a:pt x="373" y="616"/>
                </a:lnTo>
                <a:lnTo>
                  <a:pt x="350" y="616"/>
                </a:lnTo>
                <a:lnTo>
                  <a:pt x="342" y="615"/>
                </a:lnTo>
                <a:lnTo>
                  <a:pt x="338" y="614"/>
                </a:lnTo>
                <a:close/>
                <a:moveTo>
                  <a:pt x="520" y="505"/>
                </a:moveTo>
                <a:lnTo>
                  <a:pt x="520" y="505"/>
                </a:lnTo>
                <a:lnTo>
                  <a:pt x="513" y="503"/>
                </a:lnTo>
                <a:lnTo>
                  <a:pt x="509" y="499"/>
                </a:lnTo>
                <a:lnTo>
                  <a:pt x="505" y="495"/>
                </a:lnTo>
                <a:lnTo>
                  <a:pt x="501" y="491"/>
                </a:lnTo>
                <a:lnTo>
                  <a:pt x="500" y="487"/>
                </a:lnTo>
                <a:lnTo>
                  <a:pt x="499" y="483"/>
                </a:lnTo>
                <a:lnTo>
                  <a:pt x="499" y="477"/>
                </a:lnTo>
                <a:lnTo>
                  <a:pt x="500" y="473"/>
                </a:lnTo>
                <a:lnTo>
                  <a:pt x="502" y="469"/>
                </a:lnTo>
                <a:lnTo>
                  <a:pt x="505" y="465"/>
                </a:lnTo>
                <a:lnTo>
                  <a:pt x="508" y="462"/>
                </a:lnTo>
                <a:lnTo>
                  <a:pt x="511" y="458"/>
                </a:lnTo>
                <a:lnTo>
                  <a:pt x="516" y="455"/>
                </a:lnTo>
                <a:lnTo>
                  <a:pt x="520" y="453"/>
                </a:lnTo>
                <a:lnTo>
                  <a:pt x="525" y="452"/>
                </a:lnTo>
                <a:lnTo>
                  <a:pt x="529" y="452"/>
                </a:lnTo>
                <a:lnTo>
                  <a:pt x="529" y="452"/>
                </a:lnTo>
                <a:lnTo>
                  <a:pt x="537" y="452"/>
                </a:lnTo>
                <a:lnTo>
                  <a:pt x="543" y="454"/>
                </a:lnTo>
                <a:lnTo>
                  <a:pt x="548" y="457"/>
                </a:lnTo>
                <a:lnTo>
                  <a:pt x="552" y="462"/>
                </a:lnTo>
                <a:lnTo>
                  <a:pt x="555" y="466"/>
                </a:lnTo>
                <a:lnTo>
                  <a:pt x="556" y="472"/>
                </a:lnTo>
                <a:lnTo>
                  <a:pt x="556" y="477"/>
                </a:lnTo>
                <a:lnTo>
                  <a:pt x="555" y="483"/>
                </a:lnTo>
                <a:lnTo>
                  <a:pt x="554" y="488"/>
                </a:lnTo>
                <a:lnTo>
                  <a:pt x="550" y="494"/>
                </a:lnTo>
                <a:lnTo>
                  <a:pt x="547" y="498"/>
                </a:lnTo>
                <a:lnTo>
                  <a:pt x="542" y="502"/>
                </a:lnTo>
                <a:lnTo>
                  <a:pt x="538" y="505"/>
                </a:lnTo>
                <a:lnTo>
                  <a:pt x="532" y="506"/>
                </a:lnTo>
                <a:lnTo>
                  <a:pt x="527" y="506"/>
                </a:lnTo>
                <a:lnTo>
                  <a:pt x="520" y="505"/>
                </a:lnTo>
                <a:close/>
                <a:moveTo>
                  <a:pt x="542" y="388"/>
                </a:moveTo>
                <a:lnTo>
                  <a:pt x="542" y="388"/>
                </a:lnTo>
                <a:lnTo>
                  <a:pt x="530" y="388"/>
                </a:lnTo>
                <a:lnTo>
                  <a:pt x="517" y="388"/>
                </a:lnTo>
                <a:lnTo>
                  <a:pt x="502" y="387"/>
                </a:lnTo>
                <a:lnTo>
                  <a:pt x="490" y="385"/>
                </a:lnTo>
                <a:lnTo>
                  <a:pt x="479" y="382"/>
                </a:lnTo>
                <a:lnTo>
                  <a:pt x="471" y="377"/>
                </a:lnTo>
                <a:lnTo>
                  <a:pt x="469" y="375"/>
                </a:lnTo>
                <a:lnTo>
                  <a:pt x="468" y="373"/>
                </a:lnTo>
                <a:lnTo>
                  <a:pt x="467" y="371"/>
                </a:lnTo>
                <a:lnTo>
                  <a:pt x="468" y="367"/>
                </a:lnTo>
                <a:lnTo>
                  <a:pt x="468" y="367"/>
                </a:lnTo>
                <a:lnTo>
                  <a:pt x="470" y="365"/>
                </a:lnTo>
                <a:lnTo>
                  <a:pt x="474" y="363"/>
                </a:lnTo>
                <a:lnTo>
                  <a:pt x="482" y="359"/>
                </a:lnTo>
                <a:lnTo>
                  <a:pt x="494" y="358"/>
                </a:lnTo>
                <a:lnTo>
                  <a:pt x="505" y="358"/>
                </a:lnTo>
                <a:lnTo>
                  <a:pt x="526" y="359"/>
                </a:lnTo>
                <a:lnTo>
                  <a:pt x="535" y="362"/>
                </a:lnTo>
                <a:lnTo>
                  <a:pt x="535" y="362"/>
                </a:lnTo>
                <a:lnTo>
                  <a:pt x="540" y="363"/>
                </a:lnTo>
                <a:lnTo>
                  <a:pt x="546" y="366"/>
                </a:lnTo>
                <a:lnTo>
                  <a:pt x="551" y="369"/>
                </a:lnTo>
                <a:lnTo>
                  <a:pt x="556" y="374"/>
                </a:lnTo>
                <a:lnTo>
                  <a:pt x="558" y="379"/>
                </a:lnTo>
                <a:lnTo>
                  <a:pt x="558" y="382"/>
                </a:lnTo>
                <a:lnTo>
                  <a:pt x="557" y="383"/>
                </a:lnTo>
                <a:lnTo>
                  <a:pt x="555" y="385"/>
                </a:lnTo>
                <a:lnTo>
                  <a:pt x="552" y="386"/>
                </a:lnTo>
                <a:lnTo>
                  <a:pt x="548" y="387"/>
                </a:lnTo>
                <a:lnTo>
                  <a:pt x="542" y="388"/>
                </a:lnTo>
                <a:close/>
              </a:path>
            </a:pathLst>
          </a:custGeom>
          <a:solidFill>
            <a:srgbClr val="92D050"/>
          </a:solidFill>
          <a:ln w="9525" cap="flat">
            <a:solidFill>
              <a:srgbClr val="808080"/>
            </a:solidFill>
            <a:bevel/>
            <a:headEnd/>
            <a:tailEnd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800" dirty="0">
              <a:solidFill>
                <a:prstClr val="white"/>
              </a:solidFill>
            </a:endParaRPr>
          </a:p>
        </p:txBody>
      </p:sp>
      <p:pic>
        <p:nvPicPr>
          <p:cNvPr id="61" name="Picture 60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09"/>
          <a:stretch/>
        </p:blipFill>
        <p:spPr>
          <a:xfrm rot="513446">
            <a:off x="4084437" y="3800458"/>
            <a:ext cx="483927" cy="828130"/>
          </a:xfrm>
          <a:prstGeom prst="rect">
            <a:avLst/>
          </a:prstGeom>
        </p:spPr>
      </p:pic>
      <p:sp>
        <p:nvSpPr>
          <p:cNvPr id="62" name="Arc 61"/>
          <p:cNvSpPr/>
          <p:nvPr/>
        </p:nvSpPr>
        <p:spPr>
          <a:xfrm rot="13637769">
            <a:off x="3753931" y="3821327"/>
            <a:ext cx="321625" cy="315794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63" name="Arc 62"/>
          <p:cNvSpPr/>
          <p:nvPr/>
        </p:nvSpPr>
        <p:spPr>
          <a:xfrm rot="13637769">
            <a:off x="3687282" y="3787173"/>
            <a:ext cx="432578" cy="399224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64" name="Arc 63"/>
          <p:cNvSpPr/>
          <p:nvPr/>
        </p:nvSpPr>
        <p:spPr>
          <a:xfrm rot="13637769">
            <a:off x="3799113" y="3880298"/>
            <a:ext cx="219927" cy="207711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65" name="Picture 2" descr="3b9cc53b-46c1-411f-b1b8-9baebbbdb940@appelsiini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5" r="11717"/>
          <a:stretch/>
        </p:blipFill>
        <p:spPr bwMode="auto">
          <a:xfrm>
            <a:off x="2483768" y="3669715"/>
            <a:ext cx="938712" cy="9117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6" name="Rounded Rectangle 65"/>
          <p:cNvSpPr/>
          <p:nvPr/>
        </p:nvSpPr>
        <p:spPr>
          <a:xfrm>
            <a:off x="5053470" y="245427"/>
            <a:ext cx="1170130" cy="49505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6350"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r>
              <a:rPr lang="fi-FI" dirty="0" smtClean="0">
                <a:solidFill>
                  <a:srgbClr val="92D050"/>
                </a:solidFill>
              </a:rPr>
              <a:t>  Hoitaja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68" name="Freeform 29"/>
          <p:cNvSpPr>
            <a:spLocks noChangeArrowheads="1"/>
          </p:cNvSpPr>
          <p:nvPr/>
        </p:nvSpPr>
        <p:spPr bwMode="auto">
          <a:xfrm>
            <a:off x="4716016" y="219095"/>
            <a:ext cx="494972" cy="497787"/>
          </a:xfrm>
          <a:custGeom>
            <a:avLst/>
            <a:gdLst>
              <a:gd name="T0" fmla="*/ 772 w 779"/>
              <a:gd name="T1" fmla="*/ 348 h 787"/>
              <a:gd name="T2" fmla="*/ 750 w 779"/>
              <a:gd name="T3" fmla="*/ 172 h 787"/>
              <a:gd name="T4" fmla="*/ 667 w 779"/>
              <a:gd name="T5" fmla="*/ 79 h 787"/>
              <a:gd name="T6" fmla="*/ 541 w 779"/>
              <a:gd name="T7" fmla="*/ 28 h 787"/>
              <a:gd name="T8" fmla="*/ 355 w 779"/>
              <a:gd name="T9" fmla="*/ 1 h 787"/>
              <a:gd name="T10" fmla="*/ 194 w 779"/>
              <a:gd name="T11" fmla="*/ 57 h 787"/>
              <a:gd name="T12" fmla="*/ 108 w 779"/>
              <a:gd name="T13" fmla="*/ 197 h 787"/>
              <a:gd name="T14" fmla="*/ 108 w 779"/>
              <a:gd name="T15" fmla="*/ 437 h 787"/>
              <a:gd name="T16" fmla="*/ 108 w 779"/>
              <a:gd name="T17" fmla="*/ 517 h 787"/>
              <a:gd name="T18" fmla="*/ 64 w 779"/>
              <a:gd name="T19" fmla="*/ 564 h 787"/>
              <a:gd name="T20" fmla="*/ 2 w 779"/>
              <a:gd name="T21" fmla="*/ 547 h 787"/>
              <a:gd name="T22" fmla="*/ 22 w 779"/>
              <a:gd name="T23" fmla="*/ 642 h 787"/>
              <a:gd name="T24" fmla="*/ 90 w 779"/>
              <a:gd name="T25" fmla="*/ 655 h 787"/>
              <a:gd name="T26" fmla="*/ 176 w 779"/>
              <a:gd name="T27" fmla="*/ 659 h 787"/>
              <a:gd name="T28" fmla="*/ 297 w 779"/>
              <a:gd name="T29" fmla="*/ 766 h 787"/>
              <a:gd name="T30" fmla="*/ 408 w 779"/>
              <a:gd name="T31" fmla="*/ 784 h 787"/>
              <a:gd name="T32" fmla="*/ 528 w 779"/>
              <a:gd name="T33" fmla="*/ 732 h 787"/>
              <a:gd name="T34" fmla="*/ 609 w 779"/>
              <a:gd name="T35" fmla="*/ 722 h 787"/>
              <a:gd name="T36" fmla="*/ 749 w 779"/>
              <a:gd name="T37" fmla="*/ 644 h 787"/>
              <a:gd name="T38" fmla="*/ 769 w 779"/>
              <a:gd name="T39" fmla="*/ 557 h 787"/>
              <a:gd name="T40" fmla="*/ 732 w 779"/>
              <a:gd name="T41" fmla="*/ 498 h 787"/>
              <a:gd name="T42" fmla="*/ 162 w 779"/>
              <a:gd name="T43" fmla="*/ 269 h 787"/>
              <a:gd name="T44" fmla="*/ 216 w 779"/>
              <a:gd name="T45" fmla="*/ 286 h 787"/>
              <a:gd name="T46" fmla="*/ 341 w 779"/>
              <a:gd name="T47" fmla="*/ 297 h 787"/>
              <a:gd name="T48" fmla="*/ 515 w 779"/>
              <a:gd name="T49" fmla="*/ 199 h 787"/>
              <a:gd name="T50" fmla="*/ 588 w 779"/>
              <a:gd name="T51" fmla="*/ 137 h 787"/>
              <a:gd name="T52" fmla="*/ 476 w 779"/>
              <a:gd name="T53" fmla="*/ 255 h 787"/>
              <a:gd name="T54" fmla="*/ 311 w 779"/>
              <a:gd name="T55" fmla="*/ 319 h 787"/>
              <a:gd name="T56" fmla="*/ 180 w 779"/>
              <a:gd name="T57" fmla="*/ 287 h 787"/>
              <a:gd name="T58" fmla="*/ 413 w 779"/>
              <a:gd name="T59" fmla="*/ 527 h 787"/>
              <a:gd name="T60" fmla="*/ 299 w 779"/>
              <a:gd name="T61" fmla="*/ 515 h 787"/>
              <a:gd name="T62" fmla="*/ 332 w 779"/>
              <a:gd name="T63" fmla="*/ 447 h 787"/>
              <a:gd name="T64" fmla="*/ 351 w 779"/>
              <a:gd name="T65" fmla="*/ 418 h 787"/>
              <a:gd name="T66" fmla="*/ 330 w 779"/>
              <a:gd name="T67" fmla="*/ 499 h 787"/>
              <a:gd name="T68" fmla="*/ 248 w 779"/>
              <a:gd name="T69" fmla="*/ 444 h 787"/>
              <a:gd name="T70" fmla="*/ 281 w 779"/>
              <a:gd name="T71" fmla="*/ 444 h 787"/>
              <a:gd name="T72" fmla="*/ 281 w 779"/>
              <a:gd name="T73" fmla="*/ 476 h 787"/>
              <a:gd name="T74" fmla="*/ 248 w 779"/>
              <a:gd name="T75" fmla="*/ 476 h 787"/>
              <a:gd name="T76" fmla="*/ 337 w 779"/>
              <a:gd name="T77" fmla="*/ 649 h 787"/>
              <a:gd name="T78" fmla="*/ 279 w 779"/>
              <a:gd name="T79" fmla="*/ 592 h 787"/>
              <a:gd name="T80" fmla="*/ 341 w 779"/>
              <a:gd name="T81" fmla="*/ 568 h 787"/>
              <a:gd name="T82" fmla="*/ 397 w 779"/>
              <a:gd name="T83" fmla="*/ 589 h 787"/>
              <a:gd name="T84" fmla="*/ 425 w 779"/>
              <a:gd name="T85" fmla="*/ 603 h 787"/>
              <a:gd name="T86" fmla="*/ 474 w 779"/>
              <a:gd name="T87" fmla="*/ 484 h 787"/>
              <a:gd name="T88" fmla="*/ 451 w 779"/>
              <a:gd name="T89" fmla="*/ 460 h 787"/>
              <a:gd name="T90" fmla="*/ 474 w 779"/>
              <a:gd name="T91" fmla="*/ 437 h 787"/>
              <a:gd name="T92" fmla="*/ 498 w 779"/>
              <a:gd name="T93" fmla="*/ 460 h 787"/>
              <a:gd name="T94" fmla="*/ 474 w 779"/>
              <a:gd name="T95" fmla="*/ 484 h 787"/>
              <a:gd name="T96" fmla="*/ 576 w 779"/>
              <a:gd name="T97" fmla="*/ 682 h 787"/>
              <a:gd name="T98" fmla="*/ 540 w 779"/>
              <a:gd name="T99" fmla="*/ 610 h 787"/>
              <a:gd name="T100" fmla="*/ 600 w 779"/>
              <a:gd name="T101" fmla="*/ 483 h 787"/>
              <a:gd name="T102" fmla="*/ 621 w 779"/>
              <a:gd name="T103" fmla="*/ 335 h 787"/>
              <a:gd name="T104" fmla="*/ 640 w 779"/>
              <a:gd name="T105" fmla="*/ 359 h 787"/>
              <a:gd name="T106" fmla="*/ 599 w 779"/>
              <a:gd name="T107" fmla="*/ 523 h 787"/>
              <a:gd name="T108" fmla="*/ 559 w 779"/>
              <a:gd name="T109" fmla="*/ 626 h 787"/>
              <a:gd name="T110" fmla="*/ 601 w 779"/>
              <a:gd name="T111" fmla="*/ 672 h 787"/>
              <a:gd name="T112" fmla="*/ 647 w 779"/>
              <a:gd name="T113" fmla="*/ 673 h 7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79" h="787">
                <a:moveTo>
                  <a:pt x="729" y="473"/>
                </a:moveTo>
                <a:lnTo>
                  <a:pt x="729" y="473"/>
                </a:lnTo>
                <a:lnTo>
                  <a:pt x="731" y="463"/>
                </a:lnTo>
                <a:lnTo>
                  <a:pt x="736" y="452"/>
                </a:lnTo>
                <a:lnTo>
                  <a:pt x="746" y="426"/>
                </a:lnTo>
                <a:lnTo>
                  <a:pt x="757" y="398"/>
                </a:lnTo>
                <a:lnTo>
                  <a:pt x="764" y="383"/>
                </a:lnTo>
                <a:lnTo>
                  <a:pt x="768" y="366"/>
                </a:lnTo>
                <a:lnTo>
                  <a:pt x="772" y="348"/>
                </a:lnTo>
                <a:lnTo>
                  <a:pt x="776" y="329"/>
                </a:lnTo>
                <a:lnTo>
                  <a:pt x="778" y="309"/>
                </a:lnTo>
                <a:lnTo>
                  <a:pt x="778" y="288"/>
                </a:lnTo>
                <a:lnTo>
                  <a:pt x="777" y="266"/>
                </a:lnTo>
                <a:lnTo>
                  <a:pt x="774" y="242"/>
                </a:lnTo>
                <a:lnTo>
                  <a:pt x="767" y="217"/>
                </a:lnTo>
                <a:lnTo>
                  <a:pt x="758" y="191"/>
                </a:lnTo>
                <a:lnTo>
                  <a:pt x="758" y="191"/>
                </a:lnTo>
                <a:lnTo>
                  <a:pt x="750" y="172"/>
                </a:lnTo>
                <a:lnTo>
                  <a:pt x="741" y="156"/>
                </a:lnTo>
                <a:lnTo>
                  <a:pt x="734" y="141"/>
                </a:lnTo>
                <a:lnTo>
                  <a:pt x="724" y="128"/>
                </a:lnTo>
                <a:lnTo>
                  <a:pt x="715" y="117"/>
                </a:lnTo>
                <a:lnTo>
                  <a:pt x="705" y="107"/>
                </a:lnTo>
                <a:lnTo>
                  <a:pt x="696" y="98"/>
                </a:lnTo>
                <a:lnTo>
                  <a:pt x="686" y="90"/>
                </a:lnTo>
                <a:lnTo>
                  <a:pt x="676" y="85"/>
                </a:lnTo>
                <a:lnTo>
                  <a:pt x="667" y="79"/>
                </a:lnTo>
                <a:lnTo>
                  <a:pt x="657" y="74"/>
                </a:lnTo>
                <a:lnTo>
                  <a:pt x="648" y="71"/>
                </a:lnTo>
                <a:lnTo>
                  <a:pt x="631" y="67"/>
                </a:lnTo>
                <a:lnTo>
                  <a:pt x="618" y="64"/>
                </a:lnTo>
                <a:lnTo>
                  <a:pt x="618" y="64"/>
                </a:lnTo>
                <a:lnTo>
                  <a:pt x="599" y="55"/>
                </a:lnTo>
                <a:lnTo>
                  <a:pt x="580" y="44"/>
                </a:lnTo>
                <a:lnTo>
                  <a:pt x="560" y="36"/>
                </a:lnTo>
                <a:lnTo>
                  <a:pt x="541" y="28"/>
                </a:lnTo>
                <a:lnTo>
                  <a:pt x="520" y="21"/>
                </a:lnTo>
                <a:lnTo>
                  <a:pt x="500" y="16"/>
                </a:lnTo>
                <a:lnTo>
                  <a:pt x="479" y="10"/>
                </a:lnTo>
                <a:lnTo>
                  <a:pt x="459" y="7"/>
                </a:lnTo>
                <a:lnTo>
                  <a:pt x="438" y="3"/>
                </a:lnTo>
                <a:lnTo>
                  <a:pt x="417" y="1"/>
                </a:lnTo>
                <a:lnTo>
                  <a:pt x="397" y="0"/>
                </a:lnTo>
                <a:lnTo>
                  <a:pt x="375" y="0"/>
                </a:lnTo>
                <a:lnTo>
                  <a:pt x="355" y="1"/>
                </a:lnTo>
                <a:lnTo>
                  <a:pt x="335" y="3"/>
                </a:lnTo>
                <a:lnTo>
                  <a:pt x="315" y="7"/>
                </a:lnTo>
                <a:lnTo>
                  <a:pt x="297" y="11"/>
                </a:lnTo>
                <a:lnTo>
                  <a:pt x="278" y="16"/>
                </a:lnTo>
                <a:lnTo>
                  <a:pt x="260" y="22"/>
                </a:lnTo>
                <a:lnTo>
                  <a:pt x="242" y="29"/>
                </a:lnTo>
                <a:lnTo>
                  <a:pt x="225" y="37"/>
                </a:lnTo>
                <a:lnTo>
                  <a:pt x="210" y="47"/>
                </a:lnTo>
                <a:lnTo>
                  <a:pt x="194" y="57"/>
                </a:lnTo>
                <a:lnTo>
                  <a:pt x="180" y="68"/>
                </a:lnTo>
                <a:lnTo>
                  <a:pt x="166" y="80"/>
                </a:lnTo>
                <a:lnTo>
                  <a:pt x="154" y="93"/>
                </a:lnTo>
                <a:lnTo>
                  <a:pt x="143" y="108"/>
                </a:lnTo>
                <a:lnTo>
                  <a:pt x="134" y="123"/>
                </a:lnTo>
                <a:lnTo>
                  <a:pt x="125" y="140"/>
                </a:lnTo>
                <a:lnTo>
                  <a:pt x="117" y="158"/>
                </a:lnTo>
                <a:lnTo>
                  <a:pt x="112" y="177"/>
                </a:lnTo>
                <a:lnTo>
                  <a:pt x="108" y="197"/>
                </a:lnTo>
                <a:lnTo>
                  <a:pt x="104" y="218"/>
                </a:lnTo>
                <a:lnTo>
                  <a:pt x="104" y="218"/>
                </a:lnTo>
                <a:lnTo>
                  <a:pt x="103" y="236"/>
                </a:lnTo>
                <a:lnTo>
                  <a:pt x="101" y="284"/>
                </a:lnTo>
                <a:lnTo>
                  <a:pt x="101" y="317"/>
                </a:lnTo>
                <a:lnTo>
                  <a:pt x="101" y="354"/>
                </a:lnTo>
                <a:lnTo>
                  <a:pt x="103" y="394"/>
                </a:lnTo>
                <a:lnTo>
                  <a:pt x="108" y="437"/>
                </a:lnTo>
                <a:lnTo>
                  <a:pt x="108" y="437"/>
                </a:lnTo>
                <a:lnTo>
                  <a:pt x="108" y="437"/>
                </a:lnTo>
                <a:lnTo>
                  <a:pt x="108" y="437"/>
                </a:lnTo>
                <a:lnTo>
                  <a:pt x="108" y="437"/>
                </a:lnTo>
                <a:lnTo>
                  <a:pt x="110" y="457"/>
                </a:lnTo>
                <a:lnTo>
                  <a:pt x="110" y="457"/>
                </a:lnTo>
                <a:lnTo>
                  <a:pt x="111" y="470"/>
                </a:lnTo>
                <a:lnTo>
                  <a:pt x="111" y="485"/>
                </a:lnTo>
                <a:lnTo>
                  <a:pt x="110" y="501"/>
                </a:lnTo>
                <a:lnTo>
                  <a:pt x="108" y="517"/>
                </a:lnTo>
                <a:lnTo>
                  <a:pt x="103" y="532"/>
                </a:lnTo>
                <a:lnTo>
                  <a:pt x="100" y="539"/>
                </a:lnTo>
                <a:lnTo>
                  <a:pt x="95" y="545"/>
                </a:lnTo>
                <a:lnTo>
                  <a:pt x="91" y="550"/>
                </a:lnTo>
                <a:lnTo>
                  <a:pt x="85" y="555"/>
                </a:lnTo>
                <a:lnTo>
                  <a:pt x="80" y="559"/>
                </a:lnTo>
                <a:lnTo>
                  <a:pt x="73" y="562"/>
                </a:lnTo>
                <a:lnTo>
                  <a:pt x="73" y="562"/>
                </a:lnTo>
                <a:lnTo>
                  <a:pt x="64" y="564"/>
                </a:lnTo>
                <a:lnTo>
                  <a:pt x="55" y="566"/>
                </a:lnTo>
                <a:lnTo>
                  <a:pt x="47" y="566"/>
                </a:lnTo>
                <a:lnTo>
                  <a:pt x="41" y="566"/>
                </a:lnTo>
                <a:lnTo>
                  <a:pt x="28" y="564"/>
                </a:lnTo>
                <a:lnTo>
                  <a:pt x="19" y="560"/>
                </a:lnTo>
                <a:lnTo>
                  <a:pt x="12" y="556"/>
                </a:lnTo>
                <a:lnTo>
                  <a:pt x="6" y="551"/>
                </a:lnTo>
                <a:lnTo>
                  <a:pt x="2" y="547"/>
                </a:lnTo>
                <a:lnTo>
                  <a:pt x="2" y="547"/>
                </a:lnTo>
                <a:lnTo>
                  <a:pt x="2" y="553"/>
                </a:lnTo>
                <a:lnTo>
                  <a:pt x="0" y="568"/>
                </a:lnTo>
                <a:lnTo>
                  <a:pt x="0" y="577"/>
                </a:lnTo>
                <a:lnTo>
                  <a:pt x="1" y="588"/>
                </a:lnTo>
                <a:lnTo>
                  <a:pt x="2" y="600"/>
                </a:lnTo>
                <a:lnTo>
                  <a:pt x="4" y="612"/>
                </a:lnTo>
                <a:lnTo>
                  <a:pt x="9" y="623"/>
                </a:lnTo>
                <a:lnTo>
                  <a:pt x="14" y="633"/>
                </a:lnTo>
                <a:lnTo>
                  <a:pt x="22" y="642"/>
                </a:lnTo>
                <a:lnTo>
                  <a:pt x="27" y="646"/>
                </a:lnTo>
                <a:lnTo>
                  <a:pt x="33" y="649"/>
                </a:lnTo>
                <a:lnTo>
                  <a:pt x="39" y="652"/>
                </a:lnTo>
                <a:lnTo>
                  <a:pt x="45" y="655"/>
                </a:lnTo>
                <a:lnTo>
                  <a:pt x="52" y="656"/>
                </a:lnTo>
                <a:lnTo>
                  <a:pt x="61" y="657"/>
                </a:lnTo>
                <a:lnTo>
                  <a:pt x="70" y="657"/>
                </a:lnTo>
                <a:lnTo>
                  <a:pt x="79" y="656"/>
                </a:lnTo>
                <a:lnTo>
                  <a:pt x="90" y="655"/>
                </a:lnTo>
                <a:lnTo>
                  <a:pt x="101" y="653"/>
                </a:lnTo>
                <a:lnTo>
                  <a:pt x="101" y="653"/>
                </a:lnTo>
                <a:lnTo>
                  <a:pt x="120" y="646"/>
                </a:lnTo>
                <a:lnTo>
                  <a:pt x="134" y="639"/>
                </a:lnTo>
                <a:lnTo>
                  <a:pt x="146" y="632"/>
                </a:lnTo>
                <a:lnTo>
                  <a:pt x="156" y="622"/>
                </a:lnTo>
                <a:lnTo>
                  <a:pt x="156" y="622"/>
                </a:lnTo>
                <a:lnTo>
                  <a:pt x="165" y="641"/>
                </a:lnTo>
                <a:lnTo>
                  <a:pt x="176" y="659"/>
                </a:lnTo>
                <a:lnTo>
                  <a:pt x="176" y="659"/>
                </a:lnTo>
                <a:lnTo>
                  <a:pt x="193" y="683"/>
                </a:lnTo>
                <a:lnTo>
                  <a:pt x="211" y="704"/>
                </a:lnTo>
                <a:lnTo>
                  <a:pt x="231" y="723"/>
                </a:lnTo>
                <a:lnTo>
                  <a:pt x="251" y="739"/>
                </a:lnTo>
                <a:lnTo>
                  <a:pt x="262" y="747"/>
                </a:lnTo>
                <a:lnTo>
                  <a:pt x="273" y="754"/>
                </a:lnTo>
                <a:lnTo>
                  <a:pt x="284" y="761"/>
                </a:lnTo>
                <a:lnTo>
                  <a:pt x="297" y="766"/>
                </a:lnTo>
                <a:lnTo>
                  <a:pt x="308" y="772"/>
                </a:lnTo>
                <a:lnTo>
                  <a:pt x="320" y="776"/>
                </a:lnTo>
                <a:lnTo>
                  <a:pt x="332" y="779"/>
                </a:lnTo>
                <a:lnTo>
                  <a:pt x="344" y="782"/>
                </a:lnTo>
                <a:lnTo>
                  <a:pt x="357" y="784"/>
                </a:lnTo>
                <a:lnTo>
                  <a:pt x="369" y="785"/>
                </a:lnTo>
                <a:lnTo>
                  <a:pt x="382" y="786"/>
                </a:lnTo>
                <a:lnTo>
                  <a:pt x="395" y="785"/>
                </a:lnTo>
                <a:lnTo>
                  <a:pt x="408" y="784"/>
                </a:lnTo>
                <a:lnTo>
                  <a:pt x="421" y="782"/>
                </a:lnTo>
                <a:lnTo>
                  <a:pt x="434" y="779"/>
                </a:lnTo>
                <a:lnTo>
                  <a:pt x="448" y="775"/>
                </a:lnTo>
                <a:lnTo>
                  <a:pt x="461" y="771"/>
                </a:lnTo>
                <a:lnTo>
                  <a:pt x="474" y="765"/>
                </a:lnTo>
                <a:lnTo>
                  <a:pt x="488" y="757"/>
                </a:lnTo>
                <a:lnTo>
                  <a:pt x="501" y="751"/>
                </a:lnTo>
                <a:lnTo>
                  <a:pt x="515" y="742"/>
                </a:lnTo>
                <a:lnTo>
                  <a:pt x="528" y="732"/>
                </a:lnTo>
                <a:lnTo>
                  <a:pt x="541" y="721"/>
                </a:lnTo>
                <a:lnTo>
                  <a:pt x="554" y="709"/>
                </a:lnTo>
                <a:lnTo>
                  <a:pt x="554" y="709"/>
                </a:lnTo>
                <a:lnTo>
                  <a:pt x="560" y="713"/>
                </a:lnTo>
                <a:lnTo>
                  <a:pt x="566" y="715"/>
                </a:lnTo>
                <a:lnTo>
                  <a:pt x="572" y="717"/>
                </a:lnTo>
                <a:lnTo>
                  <a:pt x="578" y="719"/>
                </a:lnTo>
                <a:lnTo>
                  <a:pt x="592" y="722"/>
                </a:lnTo>
                <a:lnTo>
                  <a:pt x="609" y="722"/>
                </a:lnTo>
                <a:lnTo>
                  <a:pt x="626" y="719"/>
                </a:lnTo>
                <a:lnTo>
                  <a:pt x="642" y="716"/>
                </a:lnTo>
                <a:lnTo>
                  <a:pt x="660" y="711"/>
                </a:lnTo>
                <a:lnTo>
                  <a:pt x="678" y="703"/>
                </a:lnTo>
                <a:lnTo>
                  <a:pt x="695" y="694"/>
                </a:lnTo>
                <a:lnTo>
                  <a:pt x="710" y="684"/>
                </a:lnTo>
                <a:lnTo>
                  <a:pt x="725" y="672"/>
                </a:lnTo>
                <a:lnTo>
                  <a:pt x="738" y="658"/>
                </a:lnTo>
                <a:lnTo>
                  <a:pt x="749" y="644"/>
                </a:lnTo>
                <a:lnTo>
                  <a:pt x="755" y="636"/>
                </a:lnTo>
                <a:lnTo>
                  <a:pt x="759" y="627"/>
                </a:lnTo>
                <a:lnTo>
                  <a:pt x="763" y="619"/>
                </a:lnTo>
                <a:lnTo>
                  <a:pt x="765" y="610"/>
                </a:lnTo>
                <a:lnTo>
                  <a:pt x="767" y="602"/>
                </a:lnTo>
                <a:lnTo>
                  <a:pt x="768" y="593"/>
                </a:lnTo>
                <a:lnTo>
                  <a:pt x="768" y="593"/>
                </a:lnTo>
                <a:lnTo>
                  <a:pt x="769" y="573"/>
                </a:lnTo>
                <a:lnTo>
                  <a:pt x="769" y="557"/>
                </a:lnTo>
                <a:lnTo>
                  <a:pt x="768" y="544"/>
                </a:lnTo>
                <a:lnTo>
                  <a:pt x="765" y="534"/>
                </a:lnTo>
                <a:lnTo>
                  <a:pt x="761" y="525"/>
                </a:lnTo>
                <a:lnTo>
                  <a:pt x="758" y="519"/>
                </a:lnTo>
                <a:lnTo>
                  <a:pt x="754" y="514"/>
                </a:lnTo>
                <a:lnTo>
                  <a:pt x="749" y="510"/>
                </a:lnTo>
                <a:lnTo>
                  <a:pt x="739" y="505"/>
                </a:lnTo>
                <a:lnTo>
                  <a:pt x="736" y="501"/>
                </a:lnTo>
                <a:lnTo>
                  <a:pt x="732" y="498"/>
                </a:lnTo>
                <a:lnTo>
                  <a:pt x="730" y="495"/>
                </a:lnTo>
                <a:lnTo>
                  <a:pt x="728" y="489"/>
                </a:lnTo>
                <a:lnTo>
                  <a:pt x="728" y="482"/>
                </a:lnTo>
                <a:lnTo>
                  <a:pt x="729" y="473"/>
                </a:lnTo>
                <a:close/>
                <a:moveTo>
                  <a:pt x="165" y="278"/>
                </a:moveTo>
                <a:lnTo>
                  <a:pt x="165" y="278"/>
                </a:lnTo>
                <a:lnTo>
                  <a:pt x="163" y="276"/>
                </a:lnTo>
                <a:lnTo>
                  <a:pt x="162" y="272"/>
                </a:lnTo>
                <a:lnTo>
                  <a:pt x="162" y="269"/>
                </a:lnTo>
                <a:lnTo>
                  <a:pt x="163" y="266"/>
                </a:lnTo>
                <a:lnTo>
                  <a:pt x="165" y="264"/>
                </a:lnTo>
                <a:lnTo>
                  <a:pt x="168" y="261"/>
                </a:lnTo>
                <a:lnTo>
                  <a:pt x="171" y="261"/>
                </a:lnTo>
                <a:lnTo>
                  <a:pt x="174" y="262"/>
                </a:lnTo>
                <a:lnTo>
                  <a:pt x="174" y="262"/>
                </a:lnTo>
                <a:lnTo>
                  <a:pt x="189" y="271"/>
                </a:lnTo>
                <a:lnTo>
                  <a:pt x="202" y="279"/>
                </a:lnTo>
                <a:lnTo>
                  <a:pt x="216" y="286"/>
                </a:lnTo>
                <a:lnTo>
                  <a:pt x="231" y="290"/>
                </a:lnTo>
                <a:lnTo>
                  <a:pt x="244" y="295"/>
                </a:lnTo>
                <a:lnTo>
                  <a:pt x="259" y="298"/>
                </a:lnTo>
                <a:lnTo>
                  <a:pt x="272" y="300"/>
                </a:lnTo>
                <a:lnTo>
                  <a:pt x="287" y="301"/>
                </a:lnTo>
                <a:lnTo>
                  <a:pt x="300" y="301"/>
                </a:lnTo>
                <a:lnTo>
                  <a:pt x="313" y="301"/>
                </a:lnTo>
                <a:lnTo>
                  <a:pt x="328" y="300"/>
                </a:lnTo>
                <a:lnTo>
                  <a:pt x="341" y="297"/>
                </a:lnTo>
                <a:lnTo>
                  <a:pt x="354" y="295"/>
                </a:lnTo>
                <a:lnTo>
                  <a:pt x="368" y="290"/>
                </a:lnTo>
                <a:lnTo>
                  <a:pt x="381" y="286"/>
                </a:lnTo>
                <a:lnTo>
                  <a:pt x="394" y="280"/>
                </a:lnTo>
                <a:lnTo>
                  <a:pt x="420" y="268"/>
                </a:lnTo>
                <a:lnTo>
                  <a:pt x="446" y="254"/>
                </a:lnTo>
                <a:lnTo>
                  <a:pt x="469" y="237"/>
                </a:lnTo>
                <a:lnTo>
                  <a:pt x="492" y="219"/>
                </a:lnTo>
                <a:lnTo>
                  <a:pt x="515" y="199"/>
                </a:lnTo>
                <a:lnTo>
                  <a:pt x="537" y="178"/>
                </a:lnTo>
                <a:lnTo>
                  <a:pt x="556" y="157"/>
                </a:lnTo>
                <a:lnTo>
                  <a:pt x="575" y="135"/>
                </a:lnTo>
                <a:lnTo>
                  <a:pt x="575" y="135"/>
                </a:lnTo>
                <a:lnTo>
                  <a:pt x="578" y="132"/>
                </a:lnTo>
                <a:lnTo>
                  <a:pt x="581" y="131"/>
                </a:lnTo>
                <a:lnTo>
                  <a:pt x="583" y="132"/>
                </a:lnTo>
                <a:lnTo>
                  <a:pt x="587" y="135"/>
                </a:lnTo>
                <a:lnTo>
                  <a:pt x="588" y="137"/>
                </a:lnTo>
                <a:lnTo>
                  <a:pt x="589" y="140"/>
                </a:lnTo>
                <a:lnTo>
                  <a:pt x="589" y="143"/>
                </a:lnTo>
                <a:lnTo>
                  <a:pt x="587" y="147"/>
                </a:lnTo>
                <a:lnTo>
                  <a:pt x="587" y="147"/>
                </a:lnTo>
                <a:lnTo>
                  <a:pt x="568" y="170"/>
                </a:lnTo>
                <a:lnTo>
                  <a:pt x="547" y="193"/>
                </a:lnTo>
                <a:lnTo>
                  <a:pt x="524" y="215"/>
                </a:lnTo>
                <a:lnTo>
                  <a:pt x="501" y="236"/>
                </a:lnTo>
                <a:lnTo>
                  <a:pt x="476" y="255"/>
                </a:lnTo>
                <a:lnTo>
                  <a:pt x="450" y="271"/>
                </a:lnTo>
                <a:lnTo>
                  <a:pt x="423" y="286"/>
                </a:lnTo>
                <a:lnTo>
                  <a:pt x="397" y="299"/>
                </a:lnTo>
                <a:lnTo>
                  <a:pt x="382" y="304"/>
                </a:lnTo>
                <a:lnTo>
                  <a:pt x="369" y="309"/>
                </a:lnTo>
                <a:lnTo>
                  <a:pt x="354" y="312"/>
                </a:lnTo>
                <a:lnTo>
                  <a:pt x="340" y="316"/>
                </a:lnTo>
                <a:lnTo>
                  <a:pt x="325" y="318"/>
                </a:lnTo>
                <a:lnTo>
                  <a:pt x="311" y="319"/>
                </a:lnTo>
                <a:lnTo>
                  <a:pt x="297" y="319"/>
                </a:lnTo>
                <a:lnTo>
                  <a:pt x="282" y="319"/>
                </a:lnTo>
                <a:lnTo>
                  <a:pt x="268" y="318"/>
                </a:lnTo>
                <a:lnTo>
                  <a:pt x="253" y="316"/>
                </a:lnTo>
                <a:lnTo>
                  <a:pt x="239" y="312"/>
                </a:lnTo>
                <a:lnTo>
                  <a:pt x="224" y="308"/>
                </a:lnTo>
                <a:lnTo>
                  <a:pt x="210" y="303"/>
                </a:lnTo>
                <a:lnTo>
                  <a:pt x="194" y="295"/>
                </a:lnTo>
                <a:lnTo>
                  <a:pt x="180" y="287"/>
                </a:lnTo>
                <a:lnTo>
                  <a:pt x="165" y="278"/>
                </a:lnTo>
                <a:close/>
                <a:moveTo>
                  <a:pt x="408" y="513"/>
                </a:moveTo>
                <a:lnTo>
                  <a:pt x="408" y="513"/>
                </a:lnTo>
                <a:lnTo>
                  <a:pt x="411" y="514"/>
                </a:lnTo>
                <a:lnTo>
                  <a:pt x="413" y="516"/>
                </a:lnTo>
                <a:lnTo>
                  <a:pt x="416" y="518"/>
                </a:lnTo>
                <a:lnTo>
                  <a:pt x="416" y="521"/>
                </a:lnTo>
                <a:lnTo>
                  <a:pt x="416" y="525"/>
                </a:lnTo>
                <a:lnTo>
                  <a:pt x="413" y="527"/>
                </a:lnTo>
                <a:lnTo>
                  <a:pt x="411" y="529"/>
                </a:lnTo>
                <a:lnTo>
                  <a:pt x="408" y="529"/>
                </a:lnTo>
                <a:lnTo>
                  <a:pt x="408" y="529"/>
                </a:lnTo>
                <a:lnTo>
                  <a:pt x="306" y="525"/>
                </a:lnTo>
                <a:lnTo>
                  <a:pt x="306" y="525"/>
                </a:lnTo>
                <a:lnTo>
                  <a:pt x="304" y="525"/>
                </a:lnTo>
                <a:lnTo>
                  <a:pt x="302" y="524"/>
                </a:lnTo>
                <a:lnTo>
                  <a:pt x="299" y="519"/>
                </a:lnTo>
                <a:lnTo>
                  <a:pt x="299" y="515"/>
                </a:lnTo>
                <a:lnTo>
                  <a:pt x="300" y="513"/>
                </a:lnTo>
                <a:lnTo>
                  <a:pt x="301" y="510"/>
                </a:lnTo>
                <a:lnTo>
                  <a:pt x="301" y="510"/>
                </a:lnTo>
                <a:lnTo>
                  <a:pt x="309" y="501"/>
                </a:lnTo>
                <a:lnTo>
                  <a:pt x="314" y="491"/>
                </a:lnTo>
                <a:lnTo>
                  <a:pt x="320" y="482"/>
                </a:lnTo>
                <a:lnTo>
                  <a:pt x="325" y="470"/>
                </a:lnTo>
                <a:lnTo>
                  <a:pt x="329" y="459"/>
                </a:lnTo>
                <a:lnTo>
                  <a:pt x="332" y="447"/>
                </a:lnTo>
                <a:lnTo>
                  <a:pt x="334" y="436"/>
                </a:lnTo>
                <a:lnTo>
                  <a:pt x="337" y="425"/>
                </a:lnTo>
                <a:lnTo>
                  <a:pt x="337" y="425"/>
                </a:lnTo>
                <a:lnTo>
                  <a:pt x="338" y="420"/>
                </a:lnTo>
                <a:lnTo>
                  <a:pt x="340" y="418"/>
                </a:lnTo>
                <a:lnTo>
                  <a:pt x="342" y="417"/>
                </a:lnTo>
                <a:lnTo>
                  <a:pt x="345" y="416"/>
                </a:lnTo>
                <a:lnTo>
                  <a:pt x="349" y="417"/>
                </a:lnTo>
                <a:lnTo>
                  <a:pt x="351" y="418"/>
                </a:lnTo>
                <a:lnTo>
                  <a:pt x="352" y="420"/>
                </a:lnTo>
                <a:lnTo>
                  <a:pt x="353" y="425"/>
                </a:lnTo>
                <a:lnTo>
                  <a:pt x="353" y="425"/>
                </a:lnTo>
                <a:lnTo>
                  <a:pt x="350" y="447"/>
                </a:lnTo>
                <a:lnTo>
                  <a:pt x="347" y="458"/>
                </a:lnTo>
                <a:lnTo>
                  <a:pt x="343" y="468"/>
                </a:lnTo>
                <a:lnTo>
                  <a:pt x="340" y="479"/>
                </a:lnTo>
                <a:lnTo>
                  <a:pt x="334" y="489"/>
                </a:lnTo>
                <a:lnTo>
                  <a:pt x="330" y="499"/>
                </a:lnTo>
                <a:lnTo>
                  <a:pt x="323" y="509"/>
                </a:lnTo>
                <a:lnTo>
                  <a:pt x="323" y="509"/>
                </a:lnTo>
                <a:lnTo>
                  <a:pt x="408" y="513"/>
                </a:lnTo>
                <a:close/>
                <a:moveTo>
                  <a:pt x="241" y="460"/>
                </a:moveTo>
                <a:lnTo>
                  <a:pt x="241" y="460"/>
                </a:lnTo>
                <a:lnTo>
                  <a:pt x="241" y="455"/>
                </a:lnTo>
                <a:lnTo>
                  <a:pt x="242" y="450"/>
                </a:lnTo>
                <a:lnTo>
                  <a:pt x="244" y="447"/>
                </a:lnTo>
                <a:lnTo>
                  <a:pt x="248" y="444"/>
                </a:lnTo>
                <a:lnTo>
                  <a:pt x="251" y="440"/>
                </a:lnTo>
                <a:lnTo>
                  <a:pt x="255" y="438"/>
                </a:lnTo>
                <a:lnTo>
                  <a:pt x="260" y="437"/>
                </a:lnTo>
                <a:lnTo>
                  <a:pt x="264" y="437"/>
                </a:lnTo>
                <a:lnTo>
                  <a:pt x="264" y="437"/>
                </a:lnTo>
                <a:lnTo>
                  <a:pt x="269" y="437"/>
                </a:lnTo>
                <a:lnTo>
                  <a:pt x="273" y="438"/>
                </a:lnTo>
                <a:lnTo>
                  <a:pt x="278" y="440"/>
                </a:lnTo>
                <a:lnTo>
                  <a:pt x="281" y="444"/>
                </a:lnTo>
                <a:lnTo>
                  <a:pt x="283" y="447"/>
                </a:lnTo>
                <a:lnTo>
                  <a:pt x="285" y="450"/>
                </a:lnTo>
                <a:lnTo>
                  <a:pt x="287" y="455"/>
                </a:lnTo>
                <a:lnTo>
                  <a:pt x="288" y="460"/>
                </a:lnTo>
                <a:lnTo>
                  <a:pt x="288" y="460"/>
                </a:lnTo>
                <a:lnTo>
                  <a:pt x="287" y="465"/>
                </a:lnTo>
                <a:lnTo>
                  <a:pt x="285" y="469"/>
                </a:lnTo>
                <a:lnTo>
                  <a:pt x="283" y="473"/>
                </a:lnTo>
                <a:lnTo>
                  <a:pt x="281" y="476"/>
                </a:lnTo>
                <a:lnTo>
                  <a:pt x="278" y="479"/>
                </a:lnTo>
                <a:lnTo>
                  <a:pt x="273" y="482"/>
                </a:lnTo>
                <a:lnTo>
                  <a:pt x="269" y="483"/>
                </a:lnTo>
                <a:lnTo>
                  <a:pt x="264" y="484"/>
                </a:lnTo>
                <a:lnTo>
                  <a:pt x="264" y="484"/>
                </a:lnTo>
                <a:lnTo>
                  <a:pt x="260" y="483"/>
                </a:lnTo>
                <a:lnTo>
                  <a:pt x="255" y="482"/>
                </a:lnTo>
                <a:lnTo>
                  <a:pt x="251" y="479"/>
                </a:lnTo>
                <a:lnTo>
                  <a:pt x="248" y="476"/>
                </a:lnTo>
                <a:lnTo>
                  <a:pt x="244" y="473"/>
                </a:lnTo>
                <a:lnTo>
                  <a:pt x="242" y="469"/>
                </a:lnTo>
                <a:lnTo>
                  <a:pt x="241" y="465"/>
                </a:lnTo>
                <a:lnTo>
                  <a:pt x="241" y="460"/>
                </a:lnTo>
                <a:close/>
                <a:moveTo>
                  <a:pt x="369" y="652"/>
                </a:moveTo>
                <a:lnTo>
                  <a:pt x="369" y="652"/>
                </a:lnTo>
                <a:lnTo>
                  <a:pt x="357" y="653"/>
                </a:lnTo>
                <a:lnTo>
                  <a:pt x="347" y="652"/>
                </a:lnTo>
                <a:lnTo>
                  <a:pt x="337" y="649"/>
                </a:lnTo>
                <a:lnTo>
                  <a:pt x="328" y="646"/>
                </a:lnTo>
                <a:lnTo>
                  <a:pt x="320" y="642"/>
                </a:lnTo>
                <a:lnTo>
                  <a:pt x="312" y="636"/>
                </a:lnTo>
                <a:lnTo>
                  <a:pt x="305" y="631"/>
                </a:lnTo>
                <a:lnTo>
                  <a:pt x="300" y="624"/>
                </a:lnTo>
                <a:lnTo>
                  <a:pt x="290" y="613"/>
                </a:lnTo>
                <a:lnTo>
                  <a:pt x="283" y="602"/>
                </a:lnTo>
                <a:lnTo>
                  <a:pt x="279" y="592"/>
                </a:lnTo>
                <a:lnTo>
                  <a:pt x="279" y="592"/>
                </a:lnTo>
                <a:lnTo>
                  <a:pt x="288" y="592"/>
                </a:lnTo>
                <a:lnTo>
                  <a:pt x="297" y="592"/>
                </a:lnTo>
                <a:lnTo>
                  <a:pt x="308" y="592"/>
                </a:lnTo>
                <a:lnTo>
                  <a:pt x="320" y="588"/>
                </a:lnTo>
                <a:lnTo>
                  <a:pt x="324" y="586"/>
                </a:lnTo>
                <a:lnTo>
                  <a:pt x="330" y="583"/>
                </a:lnTo>
                <a:lnTo>
                  <a:pt x="334" y="579"/>
                </a:lnTo>
                <a:lnTo>
                  <a:pt x="338" y="575"/>
                </a:lnTo>
                <a:lnTo>
                  <a:pt x="341" y="568"/>
                </a:lnTo>
                <a:lnTo>
                  <a:pt x="343" y="562"/>
                </a:lnTo>
                <a:lnTo>
                  <a:pt x="358" y="584"/>
                </a:lnTo>
                <a:lnTo>
                  <a:pt x="372" y="562"/>
                </a:lnTo>
                <a:lnTo>
                  <a:pt x="372" y="562"/>
                </a:lnTo>
                <a:lnTo>
                  <a:pt x="375" y="569"/>
                </a:lnTo>
                <a:lnTo>
                  <a:pt x="381" y="577"/>
                </a:lnTo>
                <a:lnTo>
                  <a:pt x="388" y="584"/>
                </a:lnTo>
                <a:lnTo>
                  <a:pt x="392" y="587"/>
                </a:lnTo>
                <a:lnTo>
                  <a:pt x="397" y="589"/>
                </a:lnTo>
                <a:lnTo>
                  <a:pt x="402" y="592"/>
                </a:lnTo>
                <a:lnTo>
                  <a:pt x="408" y="593"/>
                </a:lnTo>
                <a:lnTo>
                  <a:pt x="414" y="592"/>
                </a:lnTo>
                <a:lnTo>
                  <a:pt x="421" y="590"/>
                </a:lnTo>
                <a:lnTo>
                  <a:pt x="429" y="587"/>
                </a:lnTo>
                <a:lnTo>
                  <a:pt x="437" y="582"/>
                </a:lnTo>
                <a:lnTo>
                  <a:pt x="437" y="582"/>
                </a:lnTo>
                <a:lnTo>
                  <a:pt x="431" y="592"/>
                </a:lnTo>
                <a:lnTo>
                  <a:pt x="425" y="603"/>
                </a:lnTo>
                <a:lnTo>
                  <a:pt x="418" y="615"/>
                </a:lnTo>
                <a:lnTo>
                  <a:pt x="408" y="627"/>
                </a:lnTo>
                <a:lnTo>
                  <a:pt x="402" y="633"/>
                </a:lnTo>
                <a:lnTo>
                  <a:pt x="397" y="638"/>
                </a:lnTo>
                <a:lnTo>
                  <a:pt x="390" y="644"/>
                </a:lnTo>
                <a:lnTo>
                  <a:pt x="383" y="647"/>
                </a:lnTo>
                <a:lnTo>
                  <a:pt x="375" y="650"/>
                </a:lnTo>
                <a:lnTo>
                  <a:pt x="369" y="652"/>
                </a:lnTo>
                <a:close/>
                <a:moveTo>
                  <a:pt x="474" y="484"/>
                </a:moveTo>
                <a:lnTo>
                  <a:pt x="474" y="484"/>
                </a:lnTo>
                <a:lnTo>
                  <a:pt x="470" y="483"/>
                </a:lnTo>
                <a:lnTo>
                  <a:pt x="466" y="482"/>
                </a:lnTo>
                <a:lnTo>
                  <a:pt x="462" y="479"/>
                </a:lnTo>
                <a:lnTo>
                  <a:pt x="458" y="476"/>
                </a:lnTo>
                <a:lnTo>
                  <a:pt x="456" y="473"/>
                </a:lnTo>
                <a:lnTo>
                  <a:pt x="453" y="469"/>
                </a:lnTo>
                <a:lnTo>
                  <a:pt x="452" y="465"/>
                </a:lnTo>
                <a:lnTo>
                  <a:pt x="451" y="460"/>
                </a:lnTo>
                <a:lnTo>
                  <a:pt x="451" y="460"/>
                </a:lnTo>
                <a:lnTo>
                  <a:pt x="452" y="455"/>
                </a:lnTo>
                <a:lnTo>
                  <a:pt x="453" y="450"/>
                </a:lnTo>
                <a:lnTo>
                  <a:pt x="456" y="447"/>
                </a:lnTo>
                <a:lnTo>
                  <a:pt x="458" y="444"/>
                </a:lnTo>
                <a:lnTo>
                  <a:pt x="462" y="440"/>
                </a:lnTo>
                <a:lnTo>
                  <a:pt x="466" y="438"/>
                </a:lnTo>
                <a:lnTo>
                  <a:pt x="470" y="437"/>
                </a:lnTo>
                <a:lnTo>
                  <a:pt x="474" y="437"/>
                </a:lnTo>
                <a:lnTo>
                  <a:pt x="474" y="437"/>
                </a:lnTo>
                <a:lnTo>
                  <a:pt x="480" y="437"/>
                </a:lnTo>
                <a:lnTo>
                  <a:pt x="483" y="438"/>
                </a:lnTo>
                <a:lnTo>
                  <a:pt x="488" y="440"/>
                </a:lnTo>
                <a:lnTo>
                  <a:pt x="491" y="444"/>
                </a:lnTo>
                <a:lnTo>
                  <a:pt x="494" y="447"/>
                </a:lnTo>
                <a:lnTo>
                  <a:pt x="497" y="450"/>
                </a:lnTo>
                <a:lnTo>
                  <a:pt x="498" y="455"/>
                </a:lnTo>
                <a:lnTo>
                  <a:pt x="498" y="460"/>
                </a:lnTo>
                <a:lnTo>
                  <a:pt x="498" y="460"/>
                </a:lnTo>
                <a:lnTo>
                  <a:pt x="498" y="465"/>
                </a:lnTo>
                <a:lnTo>
                  <a:pt x="497" y="469"/>
                </a:lnTo>
                <a:lnTo>
                  <a:pt x="494" y="473"/>
                </a:lnTo>
                <a:lnTo>
                  <a:pt x="491" y="476"/>
                </a:lnTo>
                <a:lnTo>
                  <a:pt x="488" y="479"/>
                </a:lnTo>
                <a:lnTo>
                  <a:pt x="483" y="482"/>
                </a:lnTo>
                <a:lnTo>
                  <a:pt x="480" y="483"/>
                </a:lnTo>
                <a:lnTo>
                  <a:pt x="474" y="484"/>
                </a:lnTo>
                <a:close/>
                <a:moveTo>
                  <a:pt x="641" y="685"/>
                </a:moveTo>
                <a:lnTo>
                  <a:pt x="641" y="685"/>
                </a:lnTo>
                <a:lnTo>
                  <a:pt x="631" y="687"/>
                </a:lnTo>
                <a:lnTo>
                  <a:pt x="621" y="689"/>
                </a:lnTo>
                <a:lnTo>
                  <a:pt x="611" y="689"/>
                </a:lnTo>
                <a:lnTo>
                  <a:pt x="601" y="689"/>
                </a:lnTo>
                <a:lnTo>
                  <a:pt x="592" y="688"/>
                </a:lnTo>
                <a:lnTo>
                  <a:pt x="583" y="685"/>
                </a:lnTo>
                <a:lnTo>
                  <a:pt x="576" y="682"/>
                </a:lnTo>
                <a:lnTo>
                  <a:pt x="568" y="677"/>
                </a:lnTo>
                <a:lnTo>
                  <a:pt x="561" y="672"/>
                </a:lnTo>
                <a:lnTo>
                  <a:pt x="556" y="665"/>
                </a:lnTo>
                <a:lnTo>
                  <a:pt x="550" y="658"/>
                </a:lnTo>
                <a:lnTo>
                  <a:pt x="547" y="649"/>
                </a:lnTo>
                <a:lnTo>
                  <a:pt x="543" y="642"/>
                </a:lnTo>
                <a:lnTo>
                  <a:pt x="541" y="632"/>
                </a:lnTo>
                <a:lnTo>
                  <a:pt x="540" y="622"/>
                </a:lnTo>
                <a:lnTo>
                  <a:pt x="540" y="610"/>
                </a:lnTo>
                <a:lnTo>
                  <a:pt x="540" y="610"/>
                </a:lnTo>
                <a:lnTo>
                  <a:pt x="542" y="596"/>
                </a:lnTo>
                <a:lnTo>
                  <a:pt x="547" y="582"/>
                </a:lnTo>
                <a:lnTo>
                  <a:pt x="552" y="567"/>
                </a:lnTo>
                <a:lnTo>
                  <a:pt x="559" y="554"/>
                </a:lnTo>
                <a:lnTo>
                  <a:pt x="576" y="527"/>
                </a:lnTo>
                <a:lnTo>
                  <a:pt x="591" y="501"/>
                </a:lnTo>
                <a:lnTo>
                  <a:pt x="591" y="501"/>
                </a:lnTo>
                <a:lnTo>
                  <a:pt x="600" y="483"/>
                </a:lnTo>
                <a:lnTo>
                  <a:pt x="608" y="463"/>
                </a:lnTo>
                <a:lnTo>
                  <a:pt x="613" y="443"/>
                </a:lnTo>
                <a:lnTo>
                  <a:pt x="618" y="423"/>
                </a:lnTo>
                <a:lnTo>
                  <a:pt x="620" y="401"/>
                </a:lnTo>
                <a:lnTo>
                  <a:pt x="622" y="381"/>
                </a:lnTo>
                <a:lnTo>
                  <a:pt x="622" y="360"/>
                </a:lnTo>
                <a:lnTo>
                  <a:pt x="620" y="338"/>
                </a:lnTo>
                <a:lnTo>
                  <a:pt x="620" y="338"/>
                </a:lnTo>
                <a:lnTo>
                  <a:pt x="621" y="335"/>
                </a:lnTo>
                <a:lnTo>
                  <a:pt x="622" y="331"/>
                </a:lnTo>
                <a:lnTo>
                  <a:pt x="626" y="330"/>
                </a:lnTo>
                <a:lnTo>
                  <a:pt x="629" y="330"/>
                </a:lnTo>
                <a:lnTo>
                  <a:pt x="632" y="330"/>
                </a:lnTo>
                <a:lnTo>
                  <a:pt x="635" y="331"/>
                </a:lnTo>
                <a:lnTo>
                  <a:pt x="637" y="335"/>
                </a:lnTo>
                <a:lnTo>
                  <a:pt x="638" y="338"/>
                </a:lnTo>
                <a:lnTo>
                  <a:pt x="638" y="338"/>
                </a:lnTo>
                <a:lnTo>
                  <a:pt x="640" y="359"/>
                </a:lnTo>
                <a:lnTo>
                  <a:pt x="640" y="379"/>
                </a:lnTo>
                <a:lnTo>
                  <a:pt x="639" y="400"/>
                </a:lnTo>
                <a:lnTo>
                  <a:pt x="637" y="420"/>
                </a:lnTo>
                <a:lnTo>
                  <a:pt x="633" y="440"/>
                </a:lnTo>
                <a:lnTo>
                  <a:pt x="629" y="460"/>
                </a:lnTo>
                <a:lnTo>
                  <a:pt x="621" y="479"/>
                </a:lnTo>
                <a:lnTo>
                  <a:pt x="612" y="498"/>
                </a:lnTo>
                <a:lnTo>
                  <a:pt x="612" y="498"/>
                </a:lnTo>
                <a:lnTo>
                  <a:pt x="599" y="523"/>
                </a:lnTo>
                <a:lnTo>
                  <a:pt x="583" y="547"/>
                </a:lnTo>
                <a:lnTo>
                  <a:pt x="576" y="559"/>
                </a:lnTo>
                <a:lnTo>
                  <a:pt x="569" y="573"/>
                </a:lnTo>
                <a:lnTo>
                  <a:pt x="563" y="586"/>
                </a:lnTo>
                <a:lnTo>
                  <a:pt x="560" y="599"/>
                </a:lnTo>
                <a:lnTo>
                  <a:pt x="560" y="599"/>
                </a:lnTo>
                <a:lnTo>
                  <a:pt x="559" y="608"/>
                </a:lnTo>
                <a:lnTo>
                  <a:pt x="558" y="618"/>
                </a:lnTo>
                <a:lnTo>
                  <a:pt x="559" y="626"/>
                </a:lnTo>
                <a:lnTo>
                  <a:pt x="560" y="634"/>
                </a:lnTo>
                <a:lnTo>
                  <a:pt x="563" y="642"/>
                </a:lnTo>
                <a:lnTo>
                  <a:pt x="567" y="648"/>
                </a:lnTo>
                <a:lnTo>
                  <a:pt x="570" y="654"/>
                </a:lnTo>
                <a:lnTo>
                  <a:pt x="576" y="659"/>
                </a:lnTo>
                <a:lnTo>
                  <a:pt x="581" y="664"/>
                </a:lnTo>
                <a:lnTo>
                  <a:pt x="587" y="667"/>
                </a:lnTo>
                <a:lnTo>
                  <a:pt x="595" y="669"/>
                </a:lnTo>
                <a:lnTo>
                  <a:pt x="601" y="672"/>
                </a:lnTo>
                <a:lnTo>
                  <a:pt x="610" y="672"/>
                </a:lnTo>
                <a:lnTo>
                  <a:pt x="618" y="672"/>
                </a:lnTo>
                <a:lnTo>
                  <a:pt x="627" y="669"/>
                </a:lnTo>
                <a:lnTo>
                  <a:pt x="637" y="667"/>
                </a:lnTo>
                <a:lnTo>
                  <a:pt x="637" y="667"/>
                </a:lnTo>
                <a:lnTo>
                  <a:pt x="640" y="667"/>
                </a:lnTo>
                <a:lnTo>
                  <a:pt x="643" y="668"/>
                </a:lnTo>
                <a:lnTo>
                  <a:pt x="646" y="671"/>
                </a:lnTo>
                <a:lnTo>
                  <a:pt x="647" y="673"/>
                </a:lnTo>
                <a:lnTo>
                  <a:pt x="648" y="676"/>
                </a:lnTo>
                <a:lnTo>
                  <a:pt x="647" y="679"/>
                </a:lnTo>
                <a:lnTo>
                  <a:pt x="645" y="683"/>
                </a:lnTo>
                <a:lnTo>
                  <a:pt x="641" y="685"/>
                </a:lnTo>
                <a:close/>
              </a:path>
            </a:pathLst>
          </a:custGeom>
          <a:solidFill>
            <a:srgbClr val="92D050"/>
          </a:solidFill>
          <a:ln w="9525" cap="flat">
            <a:noFill/>
            <a:bevel/>
            <a:headEnd/>
            <a:tailEnd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800">
              <a:solidFill>
                <a:prstClr val="white"/>
              </a:solidFill>
            </a:endParaRPr>
          </a:p>
        </p:txBody>
      </p:sp>
      <p:sp>
        <p:nvSpPr>
          <p:cNvPr id="74" name="Rounded Rectangle 73"/>
          <p:cNvSpPr/>
          <p:nvPr/>
        </p:nvSpPr>
        <p:spPr>
          <a:xfrm>
            <a:off x="6736720" y="245427"/>
            <a:ext cx="1170130" cy="49505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6350"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r>
              <a:rPr lang="fi-FI" dirty="0" smtClean="0">
                <a:solidFill>
                  <a:srgbClr val="00BEEB"/>
                </a:solidFill>
              </a:rPr>
              <a:t>  </a:t>
            </a:r>
            <a:r>
              <a:rPr lang="fi-FI" dirty="0" smtClean="0">
                <a:solidFill>
                  <a:srgbClr val="92D050"/>
                </a:solidFill>
              </a:rPr>
              <a:t>Lääkäri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75" name="Freeform 29"/>
          <p:cNvSpPr>
            <a:spLocks noChangeArrowheads="1"/>
          </p:cNvSpPr>
          <p:nvPr/>
        </p:nvSpPr>
        <p:spPr bwMode="auto">
          <a:xfrm>
            <a:off x="6399266" y="219095"/>
            <a:ext cx="494972" cy="497787"/>
          </a:xfrm>
          <a:custGeom>
            <a:avLst/>
            <a:gdLst>
              <a:gd name="T0" fmla="*/ 772 w 779"/>
              <a:gd name="T1" fmla="*/ 348 h 787"/>
              <a:gd name="T2" fmla="*/ 750 w 779"/>
              <a:gd name="T3" fmla="*/ 172 h 787"/>
              <a:gd name="T4" fmla="*/ 667 w 779"/>
              <a:gd name="T5" fmla="*/ 79 h 787"/>
              <a:gd name="T6" fmla="*/ 541 w 779"/>
              <a:gd name="T7" fmla="*/ 28 h 787"/>
              <a:gd name="T8" fmla="*/ 355 w 779"/>
              <a:gd name="T9" fmla="*/ 1 h 787"/>
              <a:gd name="T10" fmla="*/ 194 w 779"/>
              <a:gd name="T11" fmla="*/ 57 h 787"/>
              <a:gd name="T12" fmla="*/ 108 w 779"/>
              <a:gd name="T13" fmla="*/ 197 h 787"/>
              <a:gd name="T14" fmla="*/ 108 w 779"/>
              <a:gd name="T15" fmla="*/ 437 h 787"/>
              <a:gd name="T16" fmla="*/ 108 w 779"/>
              <a:gd name="T17" fmla="*/ 517 h 787"/>
              <a:gd name="T18" fmla="*/ 64 w 779"/>
              <a:gd name="T19" fmla="*/ 564 h 787"/>
              <a:gd name="T20" fmla="*/ 2 w 779"/>
              <a:gd name="T21" fmla="*/ 547 h 787"/>
              <a:gd name="T22" fmla="*/ 22 w 779"/>
              <a:gd name="T23" fmla="*/ 642 h 787"/>
              <a:gd name="T24" fmla="*/ 90 w 779"/>
              <a:gd name="T25" fmla="*/ 655 h 787"/>
              <a:gd name="T26" fmla="*/ 176 w 779"/>
              <a:gd name="T27" fmla="*/ 659 h 787"/>
              <a:gd name="T28" fmla="*/ 297 w 779"/>
              <a:gd name="T29" fmla="*/ 766 h 787"/>
              <a:gd name="T30" fmla="*/ 408 w 779"/>
              <a:gd name="T31" fmla="*/ 784 h 787"/>
              <a:gd name="T32" fmla="*/ 528 w 779"/>
              <a:gd name="T33" fmla="*/ 732 h 787"/>
              <a:gd name="T34" fmla="*/ 609 w 779"/>
              <a:gd name="T35" fmla="*/ 722 h 787"/>
              <a:gd name="T36" fmla="*/ 749 w 779"/>
              <a:gd name="T37" fmla="*/ 644 h 787"/>
              <a:gd name="T38" fmla="*/ 769 w 779"/>
              <a:gd name="T39" fmla="*/ 557 h 787"/>
              <a:gd name="T40" fmla="*/ 732 w 779"/>
              <a:gd name="T41" fmla="*/ 498 h 787"/>
              <a:gd name="T42" fmla="*/ 162 w 779"/>
              <a:gd name="T43" fmla="*/ 269 h 787"/>
              <a:gd name="T44" fmla="*/ 216 w 779"/>
              <a:gd name="T45" fmla="*/ 286 h 787"/>
              <a:gd name="T46" fmla="*/ 341 w 779"/>
              <a:gd name="T47" fmla="*/ 297 h 787"/>
              <a:gd name="T48" fmla="*/ 515 w 779"/>
              <a:gd name="T49" fmla="*/ 199 h 787"/>
              <a:gd name="T50" fmla="*/ 588 w 779"/>
              <a:gd name="T51" fmla="*/ 137 h 787"/>
              <a:gd name="T52" fmla="*/ 476 w 779"/>
              <a:gd name="T53" fmla="*/ 255 h 787"/>
              <a:gd name="T54" fmla="*/ 311 w 779"/>
              <a:gd name="T55" fmla="*/ 319 h 787"/>
              <a:gd name="T56" fmla="*/ 180 w 779"/>
              <a:gd name="T57" fmla="*/ 287 h 787"/>
              <a:gd name="T58" fmla="*/ 413 w 779"/>
              <a:gd name="T59" fmla="*/ 527 h 787"/>
              <a:gd name="T60" fmla="*/ 299 w 779"/>
              <a:gd name="T61" fmla="*/ 515 h 787"/>
              <a:gd name="T62" fmla="*/ 332 w 779"/>
              <a:gd name="T63" fmla="*/ 447 h 787"/>
              <a:gd name="T64" fmla="*/ 351 w 779"/>
              <a:gd name="T65" fmla="*/ 418 h 787"/>
              <a:gd name="T66" fmla="*/ 330 w 779"/>
              <a:gd name="T67" fmla="*/ 499 h 787"/>
              <a:gd name="T68" fmla="*/ 248 w 779"/>
              <a:gd name="T69" fmla="*/ 444 h 787"/>
              <a:gd name="T70" fmla="*/ 281 w 779"/>
              <a:gd name="T71" fmla="*/ 444 h 787"/>
              <a:gd name="T72" fmla="*/ 281 w 779"/>
              <a:gd name="T73" fmla="*/ 476 h 787"/>
              <a:gd name="T74" fmla="*/ 248 w 779"/>
              <a:gd name="T75" fmla="*/ 476 h 787"/>
              <a:gd name="T76" fmla="*/ 337 w 779"/>
              <a:gd name="T77" fmla="*/ 649 h 787"/>
              <a:gd name="T78" fmla="*/ 279 w 779"/>
              <a:gd name="T79" fmla="*/ 592 h 787"/>
              <a:gd name="T80" fmla="*/ 341 w 779"/>
              <a:gd name="T81" fmla="*/ 568 h 787"/>
              <a:gd name="T82" fmla="*/ 397 w 779"/>
              <a:gd name="T83" fmla="*/ 589 h 787"/>
              <a:gd name="T84" fmla="*/ 425 w 779"/>
              <a:gd name="T85" fmla="*/ 603 h 787"/>
              <a:gd name="T86" fmla="*/ 474 w 779"/>
              <a:gd name="T87" fmla="*/ 484 h 787"/>
              <a:gd name="T88" fmla="*/ 451 w 779"/>
              <a:gd name="T89" fmla="*/ 460 h 787"/>
              <a:gd name="T90" fmla="*/ 474 w 779"/>
              <a:gd name="T91" fmla="*/ 437 h 787"/>
              <a:gd name="T92" fmla="*/ 498 w 779"/>
              <a:gd name="T93" fmla="*/ 460 h 787"/>
              <a:gd name="T94" fmla="*/ 474 w 779"/>
              <a:gd name="T95" fmla="*/ 484 h 787"/>
              <a:gd name="T96" fmla="*/ 576 w 779"/>
              <a:gd name="T97" fmla="*/ 682 h 787"/>
              <a:gd name="T98" fmla="*/ 540 w 779"/>
              <a:gd name="T99" fmla="*/ 610 h 787"/>
              <a:gd name="T100" fmla="*/ 600 w 779"/>
              <a:gd name="T101" fmla="*/ 483 h 787"/>
              <a:gd name="T102" fmla="*/ 621 w 779"/>
              <a:gd name="T103" fmla="*/ 335 h 787"/>
              <a:gd name="T104" fmla="*/ 640 w 779"/>
              <a:gd name="T105" fmla="*/ 359 h 787"/>
              <a:gd name="T106" fmla="*/ 599 w 779"/>
              <a:gd name="T107" fmla="*/ 523 h 787"/>
              <a:gd name="T108" fmla="*/ 559 w 779"/>
              <a:gd name="T109" fmla="*/ 626 h 787"/>
              <a:gd name="T110" fmla="*/ 601 w 779"/>
              <a:gd name="T111" fmla="*/ 672 h 787"/>
              <a:gd name="T112" fmla="*/ 647 w 779"/>
              <a:gd name="T113" fmla="*/ 673 h 7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79" h="787">
                <a:moveTo>
                  <a:pt x="729" y="473"/>
                </a:moveTo>
                <a:lnTo>
                  <a:pt x="729" y="473"/>
                </a:lnTo>
                <a:lnTo>
                  <a:pt x="731" y="463"/>
                </a:lnTo>
                <a:lnTo>
                  <a:pt x="736" y="452"/>
                </a:lnTo>
                <a:lnTo>
                  <a:pt x="746" y="426"/>
                </a:lnTo>
                <a:lnTo>
                  <a:pt x="757" y="398"/>
                </a:lnTo>
                <a:lnTo>
                  <a:pt x="764" y="383"/>
                </a:lnTo>
                <a:lnTo>
                  <a:pt x="768" y="366"/>
                </a:lnTo>
                <a:lnTo>
                  <a:pt x="772" y="348"/>
                </a:lnTo>
                <a:lnTo>
                  <a:pt x="776" y="329"/>
                </a:lnTo>
                <a:lnTo>
                  <a:pt x="778" y="309"/>
                </a:lnTo>
                <a:lnTo>
                  <a:pt x="778" y="288"/>
                </a:lnTo>
                <a:lnTo>
                  <a:pt x="777" y="266"/>
                </a:lnTo>
                <a:lnTo>
                  <a:pt x="774" y="242"/>
                </a:lnTo>
                <a:lnTo>
                  <a:pt x="767" y="217"/>
                </a:lnTo>
                <a:lnTo>
                  <a:pt x="758" y="191"/>
                </a:lnTo>
                <a:lnTo>
                  <a:pt x="758" y="191"/>
                </a:lnTo>
                <a:lnTo>
                  <a:pt x="750" y="172"/>
                </a:lnTo>
                <a:lnTo>
                  <a:pt x="741" y="156"/>
                </a:lnTo>
                <a:lnTo>
                  <a:pt x="734" y="141"/>
                </a:lnTo>
                <a:lnTo>
                  <a:pt x="724" y="128"/>
                </a:lnTo>
                <a:lnTo>
                  <a:pt x="715" y="117"/>
                </a:lnTo>
                <a:lnTo>
                  <a:pt x="705" y="107"/>
                </a:lnTo>
                <a:lnTo>
                  <a:pt x="696" y="98"/>
                </a:lnTo>
                <a:lnTo>
                  <a:pt x="686" y="90"/>
                </a:lnTo>
                <a:lnTo>
                  <a:pt x="676" y="85"/>
                </a:lnTo>
                <a:lnTo>
                  <a:pt x="667" y="79"/>
                </a:lnTo>
                <a:lnTo>
                  <a:pt x="657" y="74"/>
                </a:lnTo>
                <a:lnTo>
                  <a:pt x="648" y="71"/>
                </a:lnTo>
                <a:lnTo>
                  <a:pt x="631" y="67"/>
                </a:lnTo>
                <a:lnTo>
                  <a:pt x="618" y="64"/>
                </a:lnTo>
                <a:lnTo>
                  <a:pt x="618" y="64"/>
                </a:lnTo>
                <a:lnTo>
                  <a:pt x="599" y="55"/>
                </a:lnTo>
                <a:lnTo>
                  <a:pt x="580" y="44"/>
                </a:lnTo>
                <a:lnTo>
                  <a:pt x="560" y="36"/>
                </a:lnTo>
                <a:lnTo>
                  <a:pt x="541" y="28"/>
                </a:lnTo>
                <a:lnTo>
                  <a:pt x="520" y="21"/>
                </a:lnTo>
                <a:lnTo>
                  <a:pt x="500" y="16"/>
                </a:lnTo>
                <a:lnTo>
                  <a:pt x="479" y="10"/>
                </a:lnTo>
                <a:lnTo>
                  <a:pt x="459" y="7"/>
                </a:lnTo>
                <a:lnTo>
                  <a:pt x="438" y="3"/>
                </a:lnTo>
                <a:lnTo>
                  <a:pt x="417" y="1"/>
                </a:lnTo>
                <a:lnTo>
                  <a:pt x="397" y="0"/>
                </a:lnTo>
                <a:lnTo>
                  <a:pt x="375" y="0"/>
                </a:lnTo>
                <a:lnTo>
                  <a:pt x="355" y="1"/>
                </a:lnTo>
                <a:lnTo>
                  <a:pt x="335" y="3"/>
                </a:lnTo>
                <a:lnTo>
                  <a:pt x="315" y="7"/>
                </a:lnTo>
                <a:lnTo>
                  <a:pt x="297" y="11"/>
                </a:lnTo>
                <a:lnTo>
                  <a:pt x="278" y="16"/>
                </a:lnTo>
                <a:lnTo>
                  <a:pt x="260" y="22"/>
                </a:lnTo>
                <a:lnTo>
                  <a:pt x="242" y="29"/>
                </a:lnTo>
                <a:lnTo>
                  <a:pt x="225" y="37"/>
                </a:lnTo>
                <a:lnTo>
                  <a:pt x="210" y="47"/>
                </a:lnTo>
                <a:lnTo>
                  <a:pt x="194" y="57"/>
                </a:lnTo>
                <a:lnTo>
                  <a:pt x="180" y="68"/>
                </a:lnTo>
                <a:lnTo>
                  <a:pt x="166" y="80"/>
                </a:lnTo>
                <a:lnTo>
                  <a:pt x="154" y="93"/>
                </a:lnTo>
                <a:lnTo>
                  <a:pt x="143" y="108"/>
                </a:lnTo>
                <a:lnTo>
                  <a:pt x="134" y="123"/>
                </a:lnTo>
                <a:lnTo>
                  <a:pt x="125" y="140"/>
                </a:lnTo>
                <a:lnTo>
                  <a:pt x="117" y="158"/>
                </a:lnTo>
                <a:lnTo>
                  <a:pt x="112" y="177"/>
                </a:lnTo>
                <a:lnTo>
                  <a:pt x="108" y="197"/>
                </a:lnTo>
                <a:lnTo>
                  <a:pt x="104" y="218"/>
                </a:lnTo>
                <a:lnTo>
                  <a:pt x="104" y="218"/>
                </a:lnTo>
                <a:lnTo>
                  <a:pt x="103" y="236"/>
                </a:lnTo>
                <a:lnTo>
                  <a:pt x="101" y="284"/>
                </a:lnTo>
                <a:lnTo>
                  <a:pt x="101" y="317"/>
                </a:lnTo>
                <a:lnTo>
                  <a:pt x="101" y="354"/>
                </a:lnTo>
                <a:lnTo>
                  <a:pt x="103" y="394"/>
                </a:lnTo>
                <a:lnTo>
                  <a:pt x="108" y="437"/>
                </a:lnTo>
                <a:lnTo>
                  <a:pt x="108" y="437"/>
                </a:lnTo>
                <a:lnTo>
                  <a:pt x="108" y="437"/>
                </a:lnTo>
                <a:lnTo>
                  <a:pt x="108" y="437"/>
                </a:lnTo>
                <a:lnTo>
                  <a:pt x="108" y="437"/>
                </a:lnTo>
                <a:lnTo>
                  <a:pt x="110" y="457"/>
                </a:lnTo>
                <a:lnTo>
                  <a:pt x="110" y="457"/>
                </a:lnTo>
                <a:lnTo>
                  <a:pt x="111" y="470"/>
                </a:lnTo>
                <a:lnTo>
                  <a:pt x="111" y="485"/>
                </a:lnTo>
                <a:lnTo>
                  <a:pt x="110" y="501"/>
                </a:lnTo>
                <a:lnTo>
                  <a:pt x="108" y="517"/>
                </a:lnTo>
                <a:lnTo>
                  <a:pt x="103" y="532"/>
                </a:lnTo>
                <a:lnTo>
                  <a:pt x="100" y="539"/>
                </a:lnTo>
                <a:lnTo>
                  <a:pt x="95" y="545"/>
                </a:lnTo>
                <a:lnTo>
                  <a:pt x="91" y="550"/>
                </a:lnTo>
                <a:lnTo>
                  <a:pt x="85" y="555"/>
                </a:lnTo>
                <a:lnTo>
                  <a:pt x="80" y="559"/>
                </a:lnTo>
                <a:lnTo>
                  <a:pt x="73" y="562"/>
                </a:lnTo>
                <a:lnTo>
                  <a:pt x="73" y="562"/>
                </a:lnTo>
                <a:lnTo>
                  <a:pt x="64" y="564"/>
                </a:lnTo>
                <a:lnTo>
                  <a:pt x="55" y="566"/>
                </a:lnTo>
                <a:lnTo>
                  <a:pt x="47" y="566"/>
                </a:lnTo>
                <a:lnTo>
                  <a:pt x="41" y="566"/>
                </a:lnTo>
                <a:lnTo>
                  <a:pt x="28" y="564"/>
                </a:lnTo>
                <a:lnTo>
                  <a:pt x="19" y="560"/>
                </a:lnTo>
                <a:lnTo>
                  <a:pt x="12" y="556"/>
                </a:lnTo>
                <a:lnTo>
                  <a:pt x="6" y="551"/>
                </a:lnTo>
                <a:lnTo>
                  <a:pt x="2" y="547"/>
                </a:lnTo>
                <a:lnTo>
                  <a:pt x="2" y="547"/>
                </a:lnTo>
                <a:lnTo>
                  <a:pt x="2" y="553"/>
                </a:lnTo>
                <a:lnTo>
                  <a:pt x="0" y="568"/>
                </a:lnTo>
                <a:lnTo>
                  <a:pt x="0" y="577"/>
                </a:lnTo>
                <a:lnTo>
                  <a:pt x="1" y="588"/>
                </a:lnTo>
                <a:lnTo>
                  <a:pt x="2" y="600"/>
                </a:lnTo>
                <a:lnTo>
                  <a:pt x="4" y="612"/>
                </a:lnTo>
                <a:lnTo>
                  <a:pt x="9" y="623"/>
                </a:lnTo>
                <a:lnTo>
                  <a:pt x="14" y="633"/>
                </a:lnTo>
                <a:lnTo>
                  <a:pt x="22" y="642"/>
                </a:lnTo>
                <a:lnTo>
                  <a:pt x="27" y="646"/>
                </a:lnTo>
                <a:lnTo>
                  <a:pt x="33" y="649"/>
                </a:lnTo>
                <a:lnTo>
                  <a:pt x="39" y="652"/>
                </a:lnTo>
                <a:lnTo>
                  <a:pt x="45" y="655"/>
                </a:lnTo>
                <a:lnTo>
                  <a:pt x="52" y="656"/>
                </a:lnTo>
                <a:lnTo>
                  <a:pt x="61" y="657"/>
                </a:lnTo>
                <a:lnTo>
                  <a:pt x="70" y="657"/>
                </a:lnTo>
                <a:lnTo>
                  <a:pt x="79" y="656"/>
                </a:lnTo>
                <a:lnTo>
                  <a:pt x="90" y="655"/>
                </a:lnTo>
                <a:lnTo>
                  <a:pt x="101" y="653"/>
                </a:lnTo>
                <a:lnTo>
                  <a:pt x="101" y="653"/>
                </a:lnTo>
                <a:lnTo>
                  <a:pt x="120" y="646"/>
                </a:lnTo>
                <a:lnTo>
                  <a:pt x="134" y="639"/>
                </a:lnTo>
                <a:lnTo>
                  <a:pt x="146" y="632"/>
                </a:lnTo>
                <a:lnTo>
                  <a:pt x="156" y="622"/>
                </a:lnTo>
                <a:lnTo>
                  <a:pt x="156" y="622"/>
                </a:lnTo>
                <a:lnTo>
                  <a:pt x="165" y="641"/>
                </a:lnTo>
                <a:lnTo>
                  <a:pt x="176" y="659"/>
                </a:lnTo>
                <a:lnTo>
                  <a:pt x="176" y="659"/>
                </a:lnTo>
                <a:lnTo>
                  <a:pt x="193" y="683"/>
                </a:lnTo>
                <a:lnTo>
                  <a:pt x="211" y="704"/>
                </a:lnTo>
                <a:lnTo>
                  <a:pt x="231" y="723"/>
                </a:lnTo>
                <a:lnTo>
                  <a:pt x="251" y="739"/>
                </a:lnTo>
                <a:lnTo>
                  <a:pt x="262" y="747"/>
                </a:lnTo>
                <a:lnTo>
                  <a:pt x="273" y="754"/>
                </a:lnTo>
                <a:lnTo>
                  <a:pt x="284" y="761"/>
                </a:lnTo>
                <a:lnTo>
                  <a:pt x="297" y="766"/>
                </a:lnTo>
                <a:lnTo>
                  <a:pt x="308" y="772"/>
                </a:lnTo>
                <a:lnTo>
                  <a:pt x="320" y="776"/>
                </a:lnTo>
                <a:lnTo>
                  <a:pt x="332" y="779"/>
                </a:lnTo>
                <a:lnTo>
                  <a:pt x="344" y="782"/>
                </a:lnTo>
                <a:lnTo>
                  <a:pt x="357" y="784"/>
                </a:lnTo>
                <a:lnTo>
                  <a:pt x="369" y="785"/>
                </a:lnTo>
                <a:lnTo>
                  <a:pt x="382" y="786"/>
                </a:lnTo>
                <a:lnTo>
                  <a:pt x="395" y="785"/>
                </a:lnTo>
                <a:lnTo>
                  <a:pt x="408" y="784"/>
                </a:lnTo>
                <a:lnTo>
                  <a:pt x="421" y="782"/>
                </a:lnTo>
                <a:lnTo>
                  <a:pt x="434" y="779"/>
                </a:lnTo>
                <a:lnTo>
                  <a:pt x="448" y="775"/>
                </a:lnTo>
                <a:lnTo>
                  <a:pt x="461" y="771"/>
                </a:lnTo>
                <a:lnTo>
                  <a:pt x="474" y="765"/>
                </a:lnTo>
                <a:lnTo>
                  <a:pt x="488" y="757"/>
                </a:lnTo>
                <a:lnTo>
                  <a:pt x="501" y="751"/>
                </a:lnTo>
                <a:lnTo>
                  <a:pt x="515" y="742"/>
                </a:lnTo>
                <a:lnTo>
                  <a:pt x="528" y="732"/>
                </a:lnTo>
                <a:lnTo>
                  <a:pt x="541" y="721"/>
                </a:lnTo>
                <a:lnTo>
                  <a:pt x="554" y="709"/>
                </a:lnTo>
                <a:lnTo>
                  <a:pt x="554" y="709"/>
                </a:lnTo>
                <a:lnTo>
                  <a:pt x="560" y="713"/>
                </a:lnTo>
                <a:lnTo>
                  <a:pt x="566" y="715"/>
                </a:lnTo>
                <a:lnTo>
                  <a:pt x="572" y="717"/>
                </a:lnTo>
                <a:lnTo>
                  <a:pt x="578" y="719"/>
                </a:lnTo>
                <a:lnTo>
                  <a:pt x="592" y="722"/>
                </a:lnTo>
                <a:lnTo>
                  <a:pt x="609" y="722"/>
                </a:lnTo>
                <a:lnTo>
                  <a:pt x="626" y="719"/>
                </a:lnTo>
                <a:lnTo>
                  <a:pt x="642" y="716"/>
                </a:lnTo>
                <a:lnTo>
                  <a:pt x="660" y="711"/>
                </a:lnTo>
                <a:lnTo>
                  <a:pt x="678" y="703"/>
                </a:lnTo>
                <a:lnTo>
                  <a:pt x="695" y="694"/>
                </a:lnTo>
                <a:lnTo>
                  <a:pt x="710" y="684"/>
                </a:lnTo>
                <a:lnTo>
                  <a:pt x="725" y="672"/>
                </a:lnTo>
                <a:lnTo>
                  <a:pt x="738" y="658"/>
                </a:lnTo>
                <a:lnTo>
                  <a:pt x="749" y="644"/>
                </a:lnTo>
                <a:lnTo>
                  <a:pt x="755" y="636"/>
                </a:lnTo>
                <a:lnTo>
                  <a:pt x="759" y="627"/>
                </a:lnTo>
                <a:lnTo>
                  <a:pt x="763" y="619"/>
                </a:lnTo>
                <a:lnTo>
                  <a:pt x="765" y="610"/>
                </a:lnTo>
                <a:lnTo>
                  <a:pt x="767" y="602"/>
                </a:lnTo>
                <a:lnTo>
                  <a:pt x="768" y="593"/>
                </a:lnTo>
                <a:lnTo>
                  <a:pt x="768" y="593"/>
                </a:lnTo>
                <a:lnTo>
                  <a:pt x="769" y="573"/>
                </a:lnTo>
                <a:lnTo>
                  <a:pt x="769" y="557"/>
                </a:lnTo>
                <a:lnTo>
                  <a:pt x="768" y="544"/>
                </a:lnTo>
                <a:lnTo>
                  <a:pt x="765" y="534"/>
                </a:lnTo>
                <a:lnTo>
                  <a:pt x="761" y="525"/>
                </a:lnTo>
                <a:lnTo>
                  <a:pt x="758" y="519"/>
                </a:lnTo>
                <a:lnTo>
                  <a:pt x="754" y="514"/>
                </a:lnTo>
                <a:lnTo>
                  <a:pt x="749" y="510"/>
                </a:lnTo>
                <a:lnTo>
                  <a:pt x="739" y="505"/>
                </a:lnTo>
                <a:lnTo>
                  <a:pt x="736" y="501"/>
                </a:lnTo>
                <a:lnTo>
                  <a:pt x="732" y="498"/>
                </a:lnTo>
                <a:lnTo>
                  <a:pt x="730" y="495"/>
                </a:lnTo>
                <a:lnTo>
                  <a:pt x="728" y="489"/>
                </a:lnTo>
                <a:lnTo>
                  <a:pt x="728" y="482"/>
                </a:lnTo>
                <a:lnTo>
                  <a:pt x="729" y="473"/>
                </a:lnTo>
                <a:close/>
                <a:moveTo>
                  <a:pt x="165" y="278"/>
                </a:moveTo>
                <a:lnTo>
                  <a:pt x="165" y="278"/>
                </a:lnTo>
                <a:lnTo>
                  <a:pt x="163" y="276"/>
                </a:lnTo>
                <a:lnTo>
                  <a:pt x="162" y="272"/>
                </a:lnTo>
                <a:lnTo>
                  <a:pt x="162" y="269"/>
                </a:lnTo>
                <a:lnTo>
                  <a:pt x="163" y="266"/>
                </a:lnTo>
                <a:lnTo>
                  <a:pt x="165" y="264"/>
                </a:lnTo>
                <a:lnTo>
                  <a:pt x="168" y="261"/>
                </a:lnTo>
                <a:lnTo>
                  <a:pt x="171" y="261"/>
                </a:lnTo>
                <a:lnTo>
                  <a:pt x="174" y="262"/>
                </a:lnTo>
                <a:lnTo>
                  <a:pt x="174" y="262"/>
                </a:lnTo>
                <a:lnTo>
                  <a:pt x="189" y="271"/>
                </a:lnTo>
                <a:lnTo>
                  <a:pt x="202" y="279"/>
                </a:lnTo>
                <a:lnTo>
                  <a:pt x="216" y="286"/>
                </a:lnTo>
                <a:lnTo>
                  <a:pt x="231" y="290"/>
                </a:lnTo>
                <a:lnTo>
                  <a:pt x="244" y="295"/>
                </a:lnTo>
                <a:lnTo>
                  <a:pt x="259" y="298"/>
                </a:lnTo>
                <a:lnTo>
                  <a:pt x="272" y="300"/>
                </a:lnTo>
                <a:lnTo>
                  <a:pt x="287" y="301"/>
                </a:lnTo>
                <a:lnTo>
                  <a:pt x="300" y="301"/>
                </a:lnTo>
                <a:lnTo>
                  <a:pt x="313" y="301"/>
                </a:lnTo>
                <a:lnTo>
                  <a:pt x="328" y="300"/>
                </a:lnTo>
                <a:lnTo>
                  <a:pt x="341" y="297"/>
                </a:lnTo>
                <a:lnTo>
                  <a:pt x="354" y="295"/>
                </a:lnTo>
                <a:lnTo>
                  <a:pt x="368" y="290"/>
                </a:lnTo>
                <a:lnTo>
                  <a:pt x="381" y="286"/>
                </a:lnTo>
                <a:lnTo>
                  <a:pt x="394" y="280"/>
                </a:lnTo>
                <a:lnTo>
                  <a:pt x="420" y="268"/>
                </a:lnTo>
                <a:lnTo>
                  <a:pt x="446" y="254"/>
                </a:lnTo>
                <a:lnTo>
                  <a:pt x="469" y="237"/>
                </a:lnTo>
                <a:lnTo>
                  <a:pt x="492" y="219"/>
                </a:lnTo>
                <a:lnTo>
                  <a:pt x="515" y="199"/>
                </a:lnTo>
                <a:lnTo>
                  <a:pt x="537" y="178"/>
                </a:lnTo>
                <a:lnTo>
                  <a:pt x="556" y="157"/>
                </a:lnTo>
                <a:lnTo>
                  <a:pt x="575" y="135"/>
                </a:lnTo>
                <a:lnTo>
                  <a:pt x="575" y="135"/>
                </a:lnTo>
                <a:lnTo>
                  <a:pt x="578" y="132"/>
                </a:lnTo>
                <a:lnTo>
                  <a:pt x="581" y="131"/>
                </a:lnTo>
                <a:lnTo>
                  <a:pt x="583" y="132"/>
                </a:lnTo>
                <a:lnTo>
                  <a:pt x="587" y="135"/>
                </a:lnTo>
                <a:lnTo>
                  <a:pt x="588" y="137"/>
                </a:lnTo>
                <a:lnTo>
                  <a:pt x="589" y="140"/>
                </a:lnTo>
                <a:lnTo>
                  <a:pt x="589" y="143"/>
                </a:lnTo>
                <a:lnTo>
                  <a:pt x="587" y="147"/>
                </a:lnTo>
                <a:lnTo>
                  <a:pt x="587" y="147"/>
                </a:lnTo>
                <a:lnTo>
                  <a:pt x="568" y="170"/>
                </a:lnTo>
                <a:lnTo>
                  <a:pt x="547" y="193"/>
                </a:lnTo>
                <a:lnTo>
                  <a:pt x="524" y="215"/>
                </a:lnTo>
                <a:lnTo>
                  <a:pt x="501" y="236"/>
                </a:lnTo>
                <a:lnTo>
                  <a:pt x="476" y="255"/>
                </a:lnTo>
                <a:lnTo>
                  <a:pt x="450" y="271"/>
                </a:lnTo>
                <a:lnTo>
                  <a:pt x="423" y="286"/>
                </a:lnTo>
                <a:lnTo>
                  <a:pt x="397" y="299"/>
                </a:lnTo>
                <a:lnTo>
                  <a:pt x="382" y="304"/>
                </a:lnTo>
                <a:lnTo>
                  <a:pt x="369" y="309"/>
                </a:lnTo>
                <a:lnTo>
                  <a:pt x="354" y="312"/>
                </a:lnTo>
                <a:lnTo>
                  <a:pt x="340" y="316"/>
                </a:lnTo>
                <a:lnTo>
                  <a:pt x="325" y="318"/>
                </a:lnTo>
                <a:lnTo>
                  <a:pt x="311" y="319"/>
                </a:lnTo>
                <a:lnTo>
                  <a:pt x="297" y="319"/>
                </a:lnTo>
                <a:lnTo>
                  <a:pt x="282" y="319"/>
                </a:lnTo>
                <a:lnTo>
                  <a:pt x="268" y="318"/>
                </a:lnTo>
                <a:lnTo>
                  <a:pt x="253" y="316"/>
                </a:lnTo>
                <a:lnTo>
                  <a:pt x="239" y="312"/>
                </a:lnTo>
                <a:lnTo>
                  <a:pt x="224" y="308"/>
                </a:lnTo>
                <a:lnTo>
                  <a:pt x="210" y="303"/>
                </a:lnTo>
                <a:lnTo>
                  <a:pt x="194" y="295"/>
                </a:lnTo>
                <a:lnTo>
                  <a:pt x="180" y="287"/>
                </a:lnTo>
                <a:lnTo>
                  <a:pt x="165" y="278"/>
                </a:lnTo>
                <a:close/>
                <a:moveTo>
                  <a:pt x="408" y="513"/>
                </a:moveTo>
                <a:lnTo>
                  <a:pt x="408" y="513"/>
                </a:lnTo>
                <a:lnTo>
                  <a:pt x="411" y="514"/>
                </a:lnTo>
                <a:lnTo>
                  <a:pt x="413" y="516"/>
                </a:lnTo>
                <a:lnTo>
                  <a:pt x="416" y="518"/>
                </a:lnTo>
                <a:lnTo>
                  <a:pt x="416" y="521"/>
                </a:lnTo>
                <a:lnTo>
                  <a:pt x="416" y="525"/>
                </a:lnTo>
                <a:lnTo>
                  <a:pt x="413" y="527"/>
                </a:lnTo>
                <a:lnTo>
                  <a:pt x="411" y="529"/>
                </a:lnTo>
                <a:lnTo>
                  <a:pt x="408" y="529"/>
                </a:lnTo>
                <a:lnTo>
                  <a:pt x="408" y="529"/>
                </a:lnTo>
                <a:lnTo>
                  <a:pt x="306" y="525"/>
                </a:lnTo>
                <a:lnTo>
                  <a:pt x="306" y="525"/>
                </a:lnTo>
                <a:lnTo>
                  <a:pt x="304" y="525"/>
                </a:lnTo>
                <a:lnTo>
                  <a:pt x="302" y="524"/>
                </a:lnTo>
                <a:lnTo>
                  <a:pt x="299" y="519"/>
                </a:lnTo>
                <a:lnTo>
                  <a:pt x="299" y="515"/>
                </a:lnTo>
                <a:lnTo>
                  <a:pt x="300" y="513"/>
                </a:lnTo>
                <a:lnTo>
                  <a:pt x="301" y="510"/>
                </a:lnTo>
                <a:lnTo>
                  <a:pt x="301" y="510"/>
                </a:lnTo>
                <a:lnTo>
                  <a:pt x="309" y="501"/>
                </a:lnTo>
                <a:lnTo>
                  <a:pt x="314" y="491"/>
                </a:lnTo>
                <a:lnTo>
                  <a:pt x="320" y="482"/>
                </a:lnTo>
                <a:lnTo>
                  <a:pt x="325" y="470"/>
                </a:lnTo>
                <a:lnTo>
                  <a:pt x="329" y="459"/>
                </a:lnTo>
                <a:lnTo>
                  <a:pt x="332" y="447"/>
                </a:lnTo>
                <a:lnTo>
                  <a:pt x="334" y="436"/>
                </a:lnTo>
                <a:lnTo>
                  <a:pt x="337" y="425"/>
                </a:lnTo>
                <a:lnTo>
                  <a:pt x="337" y="425"/>
                </a:lnTo>
                <a:lnTo>
                  <a:pt x="338" y="420"/>
                </a:lnTo>
                <a:lnTo>
                  <a:pt x="340" y="418"/>
                </a:lnTo>
                <a:lnTo>
                  <a:pt x="342" y="417"/>
                </a:lnTo>
                <a:lnTo>
                  <a:pt x="345" y="416"/>
                </a:lnTo>
                <a:lnTo>
                  <a:pt x="349" y="417"/>
                </a:lnTo>
                <a:lnTo>
                  <a:pt x="351" y="418"/>
                </a:lnTo>
                <a:lnTo>
                  <a:pt x="352" y="420"/>
                </a:lnTo>
                <a:lnTo>
                  <a:pt x="353" y="425"/>
                </a:lnTo>
                <a:lnTo>
                  <a:pt x="353" y="425"/>
                </a:lnTo>
                <a:lnTo>
                  <a:pt x="350" y="447"/>
                </a:lnTo>
                <a:lnTo>
                  <a:pt x="347" y="458"/>
                </a:lnTo>
                <a:lnTo>
                  <a:pt x="343" y="468"/>
                </a:lnTo>
                <a:lnTo>
                  <a:pt x="340" y="479"/>
                </a:lnTo>
                <a:lnTo>
                  <a:pt x="334" y="489"/>
                </a:lnTo>
                <a:lnTo>
                  <a:pt x="330" y="499"/>
                </a:lnTo>
                <a:lnTo>
                  <a:pt x="323" y="509"/>
                </a:lnTo>
                <a:lnTo>
                  <a:pt x="323" y="509"/>
                </a:lnTo>
                <a:lnTo>
                  <a:pt x="408" y="513"/>
                </a:lnTo>
                <a:close/>
                <a:moveTo>
                  <a:pt x="241" y="460"/>
                </a:moveTo>
                <a:lnTo>
                  <a:pt x="241" y="460"/>
                </a:lnTo>
                <a:lnTo>
                  <a:pt x="241" y="455"/>
                </a:lnTo>
                <a:lnTo>
                  <a:pt x="242" y="450"/>
                </a:lnTo>
                <a:lnTo>
                  <a:pt x="244" y="447"/>
                </a:lnTo>
                <a:lnTo>
                  <a:pt x="248" y="444"/>
                </a:lnTo>
                <a:lnTo>
                  <a:pt x="251" y="440"/>
                </a:lnTo>
                <a:lnTo>
                  <a:pt x="255" y="438"/>
                </a:lnTo>
                <a:lnTo>
                  <a:pt x="260" y="437"/>
                </a:lnTo>
                <a:lnTo>
                  <a:pt x="264" y="437"/>
                </a:lnTo>
                <a:lnTo>
                  <a:pt x="264" y="437"/>
                </a:lnTo>
                <a:lnTo>
                  <a:pt x="269" y="437"/>
                </a:lnTo>
                <a:lnTo>
                  <a:pt x="273" y="438"/>
                </a:lnTo>
                <a:lnTo>
                  <a:pt x="278" y="440"/>
                </a:lnTo>
                <a:lnTo>
                  <a:pt x="281" y="444"/>
                </a:lnTo>
                <a:lnTo>
                  <a:pt x="283" y="447"/>
                </a:lnTo>
                <a:lnTo>
                  <a:pt x="285" y="450"/>
                </a:lnTo>
                <a:lnTo>
                  <a:pt x="287" y="455"/>
                </a:lnTo>
                <a:lnTo>
                  <a:pt x="288" y="460"/>
                </a:lnTo>
                <a:lnTo>
                  <a:pt x="288" y="460"/>
                </a:lnTo>
                <a:lnTo>
                  <a:pt x="287" y="465"/>
                </a:lnTo>
                <a:lnTo>
                  <a:pt x="285" y="469"/>
                </a:lnTo>
                <a:lnTo>
                  <a:pt x="283" y="473"/>
                </a:lnTo>
                <a:lnTo>
                  <a:pt x="281" y="476"/>
                </a:lnTo>
                <a:lnTo>
                  <a:pt x="278" y="479"/>
                </a:lnTo>
                <a:lnTo>
                  <a:pt x="273" y="482"/>
                </a:lnTo>
                <a:lnTo>
                  <a:pt x="269" y="483"/>
                </a:lnTo>
                <a:lnTo>
                  <a:pt x="264" y="484"/>
                </a:lnTo>
                <a:lnTo>
                  <a:pt x="264" y="484"/>
                </a:lnTo>
                <a:lnTo>
                  <a:pt x="260" y="483"/>
                </a:lnTo>
                <a:lnTo>
                  <a:pt x="255" y="482"/>
                </a:lnTo>
                <a:lnTo>
                  <a:pt x="251" y="479"/>
                </a:lnTo>
                <a:lnTo>
                  <a:pt x="248" y="476"/>
                </a:lnTo>
                <a:lnTo>
                  <a:pt x="244" y="473"/>
                </a:lnTo>
                <a:lnTo>
                  <a:pt x="242" y="469"/>
                </a:lnTo>
                <a:lnTo>
                  <a:pt x="241" y="465"/>
                </a:lnTo>
                <a:lnTo>
                  <a:pt x="241" y="460"/>
                </a:lnTo>
                <a:close/>
                <a:moveTo>
                  <a:pt x="369" y="652"/>
                </a:moveTo>
                <a:lnTo>
                  <a:pt x="369" y="652"/>
                </a:lnTo>
                <a:lnTo>
                  <a:pt x="357" y="653"/>
                </a:lnTo>
                <a:lnTo>
                  <a:pt x="347" y="652"/>
                </a:lnTo>
                <a:lnTo>
                  <a:pt x="337" y="649"/>
                </a:lnTo>
                <a:lnTo>
                  <a:pt x="328" y="646"/>
                </a:lnTo>
                <a:lnTo>
                  <a:pt x="320" y="642"/>
                </a:lnTo>
                <a:lnTo>
                  <a:pt x="312" y="636"/>
                </a:lnTo>
                <a:lnTo>
                  <a:pt x="305" y="631"/>
                </a:lnTo>
                <a:lnTo>
                  <a:pt x="300" y="624"/>
                </a:lnTo>
                <a:lnTo>
                  <a:pt x="290" y="613"/>
                </a:lnTo>
                <a:lnTo>
                  <a:pt x="283" y="602"/>
                </a:lnTo>
                <a:lnTo>
                  <a:pt x="279" y="592"/>
                </a:lnTo>
                <a:lnTo>
                  <a:pt x="279" y="592"/>
                </a:lnTo>
                <a:lnTo>
                  <a:pt x="288" y="592"/>
                </a:lnTo>
                <a:lnTo>
                  <a:pt x="297" y="592"/>
                </a:lnTo>
                <a:lnTo>
                  <a:pt x="308" y="592"/>
                </a:lnTo>
                <a:lnTo>
                  <a:pt x="320" y="588"/>
                </a:lnTo>
                <a:lnTo>
                  <a:pt x="324" y="586"/>
                </a:lnTo>
                <a:lnTo>
                  <a:pt x="330" y="583"/>
                </a:lnTo>
                <a:lnTo>
                  <a:pt x="334" y="579"/>
                </a:lnTo>
                <a:lnTo>
                  <a:pt x="338" y="575"/>
                </a:lnTo>
                <a:lnTo>
                  <a:pt x="341" y="568"/>
                </a:lnTo>
                <a:lnTo>
                  <a:pt x="343" y="562"/>
                </a:lnTo>
                <a:lnTo>
                  <a:pt x="358" y="584"/>
                </a:lnTo>
                <a:lnTo>
                  <a:pt x="372" y="562"/>
                </a:lnTo>
                <a:lnTo>
                  <a:pt x="372" y="562"/>
                </a:lnTo>
                <a:lnTo>
                  <a:pt x="375" y="569"/>
                </a:lnTo>
                <a:lnTo>
                  <a:pt x="381" y="577"/>
                </a:lnTo>
                <a:lnTo>
                  <a:pt x="388" y="584"/>
                </a:lnTo>
                <a:lnTo>
                  <a:pt x="392" y="587"/>
                </a:lnTo>
                <a:lnTo>
                  <a:pt x="397" y="589"/>
                </a:lnTo>
                <a:lnTo>
                  <a:pt x="402" y="592"/>
                </a:lnTo>
                <a:lnTo>
                  <a:pt x="408" y="593"/>
                </a:lnTo>
                <a:lnTo>
                  <a:pt x="414" y="592"/>
                </a:lnTo>
                <a:lnTo>
                  <a:pt x="421" y="590"/>
                </a:lnTo>
                <a:lnTo>
                  <a:pt x="429" y="587"/>
                </a:lnTo>
                <a:lnTo>
                  <a:pt x="437" y="582"/>
                </a:lnTo>
                <a:lnTo>
                  <a:pt x="437" y="582"/>
                </a:lnTo>
                <a:lnTo>
                  <a:pt x="431" y="592"/>
                </a:lnTo>
                <a:lnTo>
                  <a:pt x="425" y="603"/>
                </a:lnTo>
                <a:lnTo>
                  <a:pt x="418" y="615"/>
                </a:lnTo>
                <a:lnTo>
                  <a:pt x="408" y="627"/>
                </a:lnTo>
                <a:lnTo>
                  <a:pt x="402" y="633"/>
                </a:lnTo>
                <a:lnTo>
                  <a:pt x="397" y="638"/>
                </a:lnTo>
                <a:lnTo>
                  <a:pt x="390" y="644"/>
                </a:lnTo>
                <a:lnTo>
                  <a:pt x="383" y="647"/>
                </a:lnTo>
                <a:lnTo>
                  <a:pt x="375" y="650"/>
                </a:lnTo>
                <a:lnTo>
                  <a:pt x="369" y="652"/>
                </a:lnTo>
                <a:close/>
                <a:moveTo>
                  <a:pt x="474" y="484"/>
                </a:moveTo>
                <a:lnTo>
                  <a:pt x="474" y="484"/>
                </a:lnTo>
                <a:lnTo>
                  <a:pt x="470" y="483"/>
                </a:lnTo>
                <a:lnTo>
                  <a:pt x="466" y="482"/>
                </a:lnTo>
                <a:lnTo>
                  <a:pt x="462" y="479"/>
                </a:lnTo>
                <a:lnTo>
                  <a:pt x="458" y="476"/>
                </a:lnTo>
                <a:lnTo>
                  <a:pt x="456" y="473"/>
                </a:lnTo>
                <a:lnTo>
                  <a:pt x="453" y="469"/>
                </a:lnTo>
                <a:lnTo>
                  <a:pt x="452" y="465"/>
                </a:lnTo>
                <a:lnTo>
                  <a:pt x="451" y="460"/>
                </a:lnTo>
                <a:lnTo>
                  <a:pt x="451" y="460"/>
                </a:lnTo>
                <a:lnTo>
                  <a:pt x="452" y="455"/>
                </a:lnTo>
                <a:lnTo>
                  <a:pt x="453" y="450"/>
                </a:lnTo>
                <a:lnTo>
                  <a:pt x="456" y="447"/>
                </a:lnTo>
                <a:lnTo>
                  <a:pt x="458" y="444"/>
                </a:lnTo>
                <a:lnTo>
                  <a:pt x="462" y="440"/>
                </a:lnTo>
                <a:lnTo>
                  <a:pt x="466" y="438"/>
                </a:lnTo>
                <a:lnTo>
                  <a:pt x="470" y="437"/>
                </a:lnTo>
                <a:lnTo>
                  <a:pt x="474" y="437"/>
                </a:lnTo>
                <a:lnTo>
                  <a:pt x="474" y="437"/>
                </a:lnTo>
                <a:lnTo>
                  <a:pt x="480" y="437"/>
                </a:lnTo>
                <a:lnTo>
                  <a:pt x="483" y="438"/>
                </a:lnTo>
                <a:lnTo>
                  <a:pt x="488" y="440"/>
                </a:lnTo>
                <a:lnTo>
                  <a:pt x="491" y="444"/>
                </a:lnTo>
                <a:lnTo>
                  <a:pt x="494" y="447"/>
                </a:lnTo>
                <a:lnTo>
                  <a:pt x="497" y="450"/>
                </a:lnTo>
                <a:lnTo>
                  <a:pt x="498" y="455"/>
                </a:lnTo>
                <a:lnTo>
                  <a:pt x="498" y="460"/>
                </a:lnTo>
                <a:lnTo>
                  <a:pt x="498" y="460"/>
                </a:lnTo>
                <a:lnTo>
                  <a:pt x="498" y="465"/>
                </a:lnTo>
                <a:lnTo>
                  <a:pt x="497" y="469"/>
                </a:lnTo>
                <a:lnTo>
                  <a:pt x="494" y="473"/>
                </a:lnTo>
                <a:lnTo>
                  <a:pt x="491" y="476"/>
                </a:lnTo>
                <a:lnTo>
                  <a:pt x="488" y="479"/>
                </a:lnTo>
                <a:lnTo>
                  <a:pt x="483" y="482"/>
                </a:lnTo>
                <a:lnTo>
                  <a:pt x="480" y="483"/>
                </a:lnTo>
                <a:lnTo>
                  <a:pt x="474" y="484"/>
                </a:lnTo>
                <a:close/>
                <a:moveTo>
                  <a:pt x="641" y="685"/>
                </a:moveTo>
                <a:lnTo>
                  <a:pt x="641" y="685"/>
                </a:lnTo>
                <a:lnTo>
                  <a:pt x="631" y="687"/>
                </a:lnTo>
                <a:lnTo>
                  <a:pt x="621" y="689"/>
                </a:lnTo>
                <a:lnTo>
                  <a:pt x="611" y="689"/>
                </a:lnTo>
                <a:lnTo>
                  <a:pt x="601" y="689"/>
                </a:lnTo>
                <a:lnTo>
                  <a:pt x="592" y="688"/>
                </a:lnTo>
                <a:lnTo>
                  <a:pt x="583" y="685"/>
                </a:lnTo>
                <a:lnTo>
                  <a:pt x="576" y="682"/>
                </a:lnTo>
                <a:lnTo>
                  <a:pt x="568" y="677"/>
                </a:lnTo>
                <a:lnTo>
                  <a:pt x="561" y="672"/>
                </a:lnTo>
                <a:lnTo>
                  <a:pt x="556" y="665"/>
                </a:lnTo>
                <a:lnTo>
                  <a:pt x="550" y="658"/>
                </a:lnTo>
                <a:lnTo>
                  <a:pt x="547" y="649"/>
                </a:lnTo>
                <a:lnTo>
                  <a:pt x="543" y="642"/>
                </a:lnTo>
                <a:lnTo>
                  <a:pt x="541" y="632"/>
                </a:lnTo>
                <a:lnTo>
                  <a:pt x="540" y="622"/>
                </a:lnTo>
                <a:lnTo>
                  <a:pt x="540" y="610"/>
                </a:lnTo>
                <a:lnTo>
                  <a:pt x="540" y="610"/>
                </a:lnTo>
                <a:lnTo>
                  <a:pt x="542" y="596"/>
                </a:lnTo>
                <a:lnTo>
                  <a:pt x="547" y="582"/>
                </a:lnTo>
                <a:lnTo>
                  <a:pt x="552" y="567"/>
                </a:lnTo>
                <a:lnTo>
                  <a:pt x="559" y="554"/>
                </a:lnTo>
                <a:lnTo>
                  <a:pt x="576" y="527"/>
                </a:lnTo>
                <a:lnTo>
                  <a:pt x="591" y="501"/>
                </a:lnTo>
                <a:lnTo>
                  <a:pt x="591" y="501"/>
                </a:lnTo>
                <a:lnTo>
                  <a:pt x="600" y="483"/>
                </a:lnTo>
                <a:lnTo>
                  <a:pt x="608" y="463"/>
                </a:lnTo>
                <a:lnTo>
                  <a:pt x="613" y="443"/>
                </a:lnTo>
                <a:lnTo>
                  <a:pt x="618" y="423"/>
                </a:lnTo>
                <a:lnTo>
                  <a:pt x="620" y="401"/>
                </a:lnTo>
                <a:lnTo>
                  <a:pt x="622" y="381"/>
                </a:lnTo>
                <a:lnTo>
                  <a:pt x="622" y="360"/>
                </a:lnTo>
                <a:lnTo>
                  <a:pt x="620" y="338"/>
                </a:lnTo>
                <a:lnTo>
                  <a:pt x="620" y="338"/>
                </a:lnTo>
                <a:lnTo>
                  <a:pt x="621" y="335"/>
                </a:lnTo>
                <a:lnTo>
                  <a:pt x="622" y="331"/>
                </a:lnTo>
                <a:lnTo>
                  <a:pt x="626" y="330"/>
                </a:lnTo>
                <a:lnTo>
                  <a:pt x="629" y="330"/>
                </a:lnTo>
                <a:lnTo>
                  <a:pt x="632" y="330"/>
                </a:lnTo>
                <a:lnTo>
                  <a:pt x="635" y="331"/>
                </a:lnTo>
                <a:lnTo>
                  <a:pt x="637" y="335"/>
                </a:lnTo>
                <a:lnTo>
                  <a:pt x="638" y="338"/>
                </a:lnTo>
                <a:lnTo>
                  <a:pt x="638" y="338"/>
                </a:lnTo>
                <a:lnTo>
                  <a:pt x="640" y="359"/>
                </a:lnTo>
                <a:lnTo>
                  <a:pt x="640" y="379"/>
                </a:lnTo>
                <a:lnTo>
                  <a:pt x="639" y="400"/>
                </a:lnTo>
                <a:lnTo>
                  <a:pt x="637" y="420"/>
                </a:lnTo>
                <a:lnTo>
                  <a:pt x="633" y="440"/>
                </a:lnTo>
                <a:lnTo>
                  <a:pt x="629" y="460"/>
                </a:lnTo>
                <a:lnTo>
                  <a:pt x="621" y="479"/>
                </a:lnTo>
                <a:lnTo>
                  <a:pt x="612" y="498"/>
                </a:lnTo>
                <a:lnTo>
                  <a:pt x="612" y="498"/>
                </a:lnTo>
                <a:lnTo>
                  <a:pt x="599" y="523"/>
                </a:lnTo>
                <a:lnTo>
                  <a:pt x="583" y="547"/>
                </a:lnTo>
                <a:lnTo>
                  <a:pt x="576" y="559"/>
                </a:lnTo>
                <a:lnTo>
                  <a:pt x="569" y="573"/>
                </a:lnTo>
                <a:lnTo>
                  <a:pt x="563" y="586"/>
                </a:lnTo>
                <a:lnTo>
                  <a:pt x="560" y="599"/>
                </a:lnTo>
                <a:lnTo>
                  <a:pt x="560" y="599"/>
                </a:lnTo>
                <a:lnTo>
                  <a:pt x="559" y="608"/>
                </a:lnTo>
                <a:lnTo>
                  <a:pt x="558" y="618"/>
                </a:lnTo>
                <a:lnTo>
                  <a:pt x="559" y="626"/>
                </a:lnTo>
                <a:lnTo>
                  <a:pt x="560" y="634"/>
                </a:lnTo>
                <a:lnTo>
                  <a:pt x="563" y="642"/>
                </a:lnTo>
                <a:lnTo>
                  <a:pt x="567" y="648"/>
                </a:lnTo>
                <a:lnTo>
                  <a:pt x="570" y="654"/>
                </a:lnTo>
                <a:lnTo>
                  <a:pt x="576" y="659"/>
                </a:lnTo>
                <a:lnTo>
                  <a:pt x="581" y="664"/>
                </a:lnTo>
                <a:lnTo>
                  <a:pt x="587" y="667"/>
                </a:lnTo>
                <a:lnTo>
                  <a:pt x="595" y="669"/>
                </a:lnTo>
                <a:lnTo>
                  <a:pt x="601" y="672"/>
                </a:lnTo>
                <a:lnTo>
                  <a:pt x="610" y="672"/>
                </a:lnTo>
                <a:lnTo>
                  <a:pt x="618" y="672"/>
                </a:lnTo>
                <a:lnTo>
                  <a:pt x="627" y="669"/>
                </a:lnTo>
                <a:lnTo>
                  <a:pt x="637" y="667"/>
                </a:lnTo>
                <a:lnTo>
                  <a:pt x="637" y="667"/>
                </a:lnTo>
                <a:lnTo>
                  <a:pt x="640" y="667"/>
                </a:lnTo>
                <a:lnTo>
                  <a:pt x="643" y="668"/>
                </a:lnTo>
                <a:lnTo>
                  <a:pt x="646" y="671"/>
                </a:lnTo>
                <a:lnTo>
                  <a:pt x="647" y="673"/>
                </a:lnTo>
                <a:lnTo>
                  <a:pt x="648" y="676"/>
                </a:lnTo>
                <a:lnTo>
                  <a:pt x="647" y="679"/>
                </a:lnTo>
                <a:lnTo>
                  <a:pt x="645" y="683"/>
                </a:lnTo>
                <a:lnTo>
                  <a:pt x="641" y="685"/>
                </a:lnTo>
                <a:close/>
              </a:path>
            </a:pathLst>
          </a:custGeom>
          <a:solidFill>
            <a:srgbClr val="92D050"/>
          </a:solidFill>
          <a:ln w="9525" cap="flat">
            <a:noFill/>
            <a:bevel/>
            <a:headEnd/>
            <a:tailEnd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800">
              <a:solidFill>
                <a:srgbClr val="92D050"/>
              </a:solidFill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681216751"/>
              </p:ext>
            </p:extLst>
          </p:nvPr>
        </p:nvGraphicFramePr>
        <p:xfrm>
          <a:off x="4860032" y="3363838"/>
          <a:ext cx="1408698" cy="2322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cxnSp>
        <p:nvCxnSpPr>
          <p:cNvPr id="16" name="Straight Arrow Connector 15"/>
          <p:cNvCxnSpPr>
            <a:stCxn id="50" idx="2"/>
          </p:cNvCxnSpPr>
          <p:nvPr/>
        </p:nvCxnSpPr>
        <p:spPr>
          <a:xfrm>
            <a:off x="2609782" y="1635646"/>
            <a:ext cx="1151871" cy="1885555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619672" y="2192546"/>
            <a:ext cx="17281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400" dirty="0" smtClean="0">
                <a:solidFill>
                  <a:srgbClr val="00B0F0"/>
                </a:solidFill>
              </a:rPr>
              <a:t>Aloitus:</a:t>
            </a:r>
          </a:p>
          <a:p>
            <a:r>
              <a:rPr lang="fi-FI" sz="1400" dirty="0" smtClean="0">
                <a:solidFill>
                  <a:srgbClr val="00B0F0"/>
                </a:solidFill>
              </a:rPr>
              <a:t>Laitteiden </a:t>
            </a:r>
          </a:p>
          <a:p>
            <a:r>
              <a:rPr lang="fi-FI" sz="1400" dirty="0" smtClean="0">
                <a:solidFill>
                  <a:srgbClr val="00B0F0"/>
                </a:solidFill>
              </a:rPr>
              <a:t>tilaus ja toimitus</a:t>
            </a:r>
            <a:endParaRPr lang="fi-FI" sz="1400" dirty="0">
              <a:solidFill>
                <a:srgbClr val="00B0F0"/>
              </a:solidFill>
            </a:endParaRPr>
          </a:p>
        </p:txBody>
      </p:sp>
      <p:cxnSp>
        <p:nvCxnSpPr>
          <p:cNvPr id="76" name="Straight Arrow Connector 75"/>
          <p:cNvCxnSpPr>
            <a:stCxn id="61" idx="0"/>
            <a:endCxn id="53" idx="3"/>
          </p:cNvCxnSpPr>
          <p:nvPr/>
        </p:nvCxnSpPr>
        <p:spPr>
          <a:xfrm flipV="1">
            <a:off x="4388014" y="2725041"/>
            <a:ext cx="976026" cy="1080027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53" idx="1"/>
            <a:endCxn id="51" idx="2"/>
          </p:cNvCxnSpPr>
          <p:nvPr/>
        </p:nvCxnSpPr>
        <p:spPr>
          <a:xfrm flipH="1" flipV="1">
            <a:off x="5346086" y="1635646"/>
            <a:ext cx="17954" cy="504056"/>
          </a:xfrm>
          <a:prstGeom prst="straightConnector1">
            <a:avLst/>
          </a:prstGeom>
          <a:ln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3914743" y="2893367"/>
            <a:ext cx="17281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400" dirty="0" smtClean="0">
                <a:solidFill>
                  <a:srgbClr val="00B0F0"/>
                </a:solidFill>
              </a:rPr>
              <a:t>FHIR</a:t>
            </a:r>
            <a:endParaRPr lang="fi-FI" sz="1400" dirty="0">
              <a:solidFill>
                <a:srgbClr val="00B0F0"/>
              </a:solidFill>
            </a:endParaRPr>
          </a:p>
        </p:txBody>
      </p:sp>
      <p:cxnSp>
        <p:nvCxnSpPr>
          <p:cNvPr id="79" name="Curved Connector 78"/>
          <p:cNvCxnSpPr>
            <a:stCxn id="51" idx="1"/>
          </p:cNvCxnSpPr>
          <p:nvPr/>
        </p:nvCxnSpPr>
        <p:spPr>
          <a:xfrm rot="10800000" flipV="1">
            <a:off x="4139842" y="1311610"/>
            <a:ext cx="576174" cy="2371762"/>
          </a:xfrm>
          <a:prstGeom prst="curvedConnector2">
            <a:avLst/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3203848" y="1851670"/>
            <a:ext cx="11406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i-FI" sz="1400" dirty="0" smtClean="0">
                <a:solidFill>
                  <a:srgbClr val="00B0F0"/>
                </a:solidFill>
              </a:rPr>
              <a:t>Mittausten ohjaus ja suositukset</a:t>
            </a:r>
            <a:endParaRPr lang="fi-FI" sz="1400" dirty="0">
              <a:solidFill>
                <a:srgbClr val="00B0F0"/>
              </a:solidFill>
            </a:endParaRPr>
          </a:p>
        </p:txBody>
      </p:sp>
      <p:cxnSp>
        <p:nvCxnSpPr>
          <p:cNvPr id="84" name="Straight Arrow Connector 83"/>
          <p:cNvCxnSpPr>
            <a:endCxn id="52" idx="2"/>
          </p:cNvCxnSpPr>
          <p:nvPr/>
        </p:nvCxnSpPr>
        <p:spPr>
          <a:xfrm flipV="1">
            <a:off x="6593954" y="1635646"/>
            <a:ext cx="408316" cy="153020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6804248" y="2283718"/>
            <a:ext cx="1728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1400" dirty="0" smtClean="0">
                <a:solidFill>
                  <a:srgbClr val="00B0F0"/>
                </a:solidFill>
              </a:rPr>
              <a:t>Päättyminen:</a:t>
            </a:r>
          </a:p>
          <a:p>
            <a:r>
              <a:rPr lang="fi-FI" sz="1400" dirty="0" smtClean="0">
                <a:solidFill>
                  <a:srgbClr val="00B0F0"/>
                </a:solidFill>
              </a:rPr>
              <a:t>Laitteiden palautus</a:t>
            </a:r>
            <a:endParaRPr lang="fi-FI" sz="1400" dirty="0">
              <a:solidFill>
                <a:srgbClr val="00B0F0"/>
              </a:solidFill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689645" y="732641"/>
            <a:ext cx="8103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sz="4800" dirty="0" smtClean="0">
                <a:solidFill>
                  <a:srgbClr val="00B0F0"/>
                </a:solidFill>
              </a:rPr>
              <a:t>…</a:t>
            </a:r>
            <a:endParaRPr lang="fi-FI" dirty="0">
              <a:solidFill>
                <a:srgbClr val="00B0F0"/>
              </a:solidFill>
            </a:endParaRPr>
          </a:p>
        </p:txBody>
      </p:sp>
      <p:grpSp>
        <p:nvGrpSpPr>
          <p:cNvPr id="90" name="Group 89"/>
          <p:cNvGrpSpPr/>
          <p:nvPr/>
        </p:nvGrpSpPr>
        <p:grpSpPr>
          <a:xfrm>
            <a:off x="7087372" y="3119153"/>
            <a:ext cx="581112" cy="630823"/>
            <a:chOff x="8039402" y="3063723"/>
            <a:chExt cx="850806" cy="923589"/>
          </a:xfrm>
        </p:grpSpPr>
        <p:pic>
          <p:nvPicPr>
            <p:cNvPr id="91" name="Picture 2"/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42" t="10575" r="32779" b="14257"/>
            <a:stretch/>
          </p:blipFill>
          <p:spPr bwMode="auto">
            <a:xfrm rot="20543402">
              <a:off x="8039402" y="3134343"/>
              <a:ext cx="612843" cy="790521"/>
            </a:xfrm>
            <a:prstGeom prst="rect">
              <a:avLst/>
            </a:prstGeom>
            <a:ln>
              <a:solidFill>
                <a:srgbClr val="00B0F0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92" name="Picture 2"/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42" t="10575" r="32779" b="14257"/>
            <a:stretch/>
          </p:blipFill>
          <p:spPr bwMode="auto">
            <a:xfrm rot="968408">
              <a:off x="8277365" y="3196791"/>
              <a:ext cx="612843" cy="790521"/>
            </a:xfrm>
            <a:prstGeom prst="rect">
              <a:avLst/>
            </a:prstGeom>
            <a:ln>
              <a:solidFill>
                <a:srgbClr val="00B0F0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pic>
          <p:nvPicPr>
            <p:cNvPr id="93" name="Picture 2"/>
            <p:cNvPicPr>
              <a:picLocks noChangeAspect="1" noChangeArrowheads="1"/>
            </p:cNvPicPr>
            <p:nvPr/>
          </p:nvPicPr>
          <p:blipFill rotWithShape="1"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442" t="10575" r="32779" b="14257"/>
            <a:stretch/>
          </p:blipFill>
          <p:spPr bwMode="auto">
            <a:xfrm>
              <a:off x="8116418" y="3063723"/>
              <a:ext cx="612843" cy="790521"/>
            </a:xfrm>
            <a:prstGeom prst="rect">
              <a:avLst/>
            </a:prstGeom>
            <a:ln>
              <a:solidFill>
                <a:srgbClr val="00B0F0"/>
              </a:solidFill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sp>
        <p:nvSpPr>
          <p:cNvPr id="94" name="Rounded Rectangle 93"/>
          <p:cNvSpPr/>
          <p:nvPr/>
        </p:nvSpPr>
        <p:spPr>
          <a:xfrm>
            <a:off x="6444208" y="4225613"/>
            <a:ext cx="1170131" cy="49505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6350" cmpd="sng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r>
              <a:rPr lang="fi-FI" dirty="0" smtClean="0">
                <a:solidFill>
                  <a:srgbClr val="92D050"/>
                </a:solidFill>
              </a:rPr>
              <a:t>Omainen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95" name="Freeform 1"/>
          <p:cNvSpPr>
            <a:spLocks noChangeArrowheads="1"/>
          </p:cNvSpPr>
          <p:nvPr/>
        </p:nvSpPr>
        <p:spPr bwMode="auto">
          <a:xfrm>
            <a:off x="7485014" y="4117784"/>
            <a:ext cx="407792" cy="686214"/>
          </a:xfrm>
          <a:custGeom>
            <a:avLst/>
            <a:gdLst>
              <a:gd name="T0" fmla="*/ 487 w 638"/>
              <a:gd name="T1" fmla="*/ 1 h 1075"/>
              <a:gd name="T2" fmla="*/ 341 w 638"/>
              <a:gd name="T3" fmla="*/ 22 h 1075"/>
              <a:gd name="T4" fmla="*/ 396 w 638"/>
              <a:gd name="T5" fmla="*/ 37 h 1075"/>
              <a:gd name="T6" fmla="*/ 430 w 638"/>
              <a:gd name="T7" fmla="*/ 71 h 1075"/>
              <a:gd name="T8" fmla="*/ 399 w 638"/>
              <a:gd name="T9" fmla="*/ 120 h 1075"/>
              <a:gd name="T10" fmla="*/ 235 w 638"/>
              <a:gd name="T11" fmla="*/ 151 h 1075"/>
              <a:gd name="T12" fmla="*/ 147 w 638"/>
              <a:gd name="T13" fmla="*/ 179 h 1075"/>
              <a:gd name="T14" fmla="*/ 103 w 638"/>
              <a:gd name="T15" fmla="*/ 272 h 1075"/>
              <a:gd name="T16" fmla="*/ 107 w 638"/>
              <a:gd name="T17" fmla="*/ 355 h 1075"/>
              <a:gd name="T18" fmla="*/ 70 w 638"/>
              <a:gd name="T19" fmla="*/ 495 h 1075"/>
              <a:gd name="T20" fmla="*/ 34 w 638"/>
              <a:gd name="T21" fmla="*/ 445 h 1075"/>
              <a:gd name="T22" fmla="*/ 4 w 638"/>
              <a:gd name="T23" fmla="*/ 508 h 1075"/>
              <a:gd name="T24" fmla="*/ 6 w 638"/>
              <a:gd name="T25" fmla="*/ 640 h 1075"/>
              <a:gd name="T26" fmla="*/ 39 w 638"/>
              <a:gd name="T27" fmla="*/ 702 h 1075"/>
              <a:gd name="T28" fmla="*/ 73 w 638"/>
              <a:gd name="T29" fmla="*/ 696 h 1075"/>
              <a:gd name="T30" fmla="*/ 101 w 638"/>
              <a:gd name="T31" fmla="*/ 861 h 1075"/>
              <a:gd name="T32" fmla="*/ 124 w 638"/>
              <a:gd name="T33" fmla="*/ 940 h 1075"/>
              <a:gd name="T34" fmla="*/ 324 w 638"/>
              <a:gd name="T35" fmla="*/ 1018 h 1075"/>
              <a:gd name="T36" fmla="*/ 368 w 638"/>
              <a:gd name="T37" fmla="*/ 902 h 1075"/>
              <a:gd name="T38" fmla="*/ 416 w 638"/>
              <a:gd name="T39" fmla="*/ 892 h 1075"/>
              <a:gd name="T40" fmla="*/ 511 w 638"/>
              <a:gd name="T41" fmla="*/ 826 h 1075"/>
              <a:gd name="T42" fmla="*/ 580 w 638"/>
              <a:gd name="T43" fmla="*/ 601 h 1075"/>
              <a:gd name="T44" fmla="*/ 580 w 638"/>
              <a:gd name="T45" fmla="*/ 205 h 1075"/>
              <a:gd name="T46" fmla="*/ 632 w 638"/>
              <a:gd name="T47" fmla="*/ 134 h 1075"/>
              <a:gd name="T48" fmla="*/ 623 w 638"/>
              <a:gd name="T49" fmla="*/ 69 h 1075"/>
              <a:gd name="T50" fmla="*/ 240 w 638"/>
              <a:gd name="T51" fmla="*/ 408 h 1075"/>
              <a:gd name="T52" fmla="*/ 339 w 638"/>
              <a:gd name="T53" fmla="*/ 362 h 1075"/>
              <a:gd name="T54" fmla="*/ 359 w 638"/>
              <a:gd name="T55" fmla="*/ 377 h 1075"/>
              <a:gd name="T56" fmla="*/ 263 w 638"/>
              <a:gd name="T57" fmla="*/ 415 h 1075"/>
              <a:gd name="T58" fmla="*/ 311 w 638"/>
              <a:gd name="T59" fmla="*/ 532 h 1075"/>
              <a:gd name="T60" fmla="*/ 289 w 638"/>
              <a:gd name="T61" fmla="*/ 488 h 1075"/>
              <a:gd name="T62" fmla="*/ 318 w 638"/>
              <a:gd name="T63" fmla="*/ 462 h 1075"/>
              <a:gd name="T64" fmla="*/ 351 w 638"/>
              <a:gd name="T65" fmla="*/ 501 h 1075"/>
              <a:gd name="T66" fmla="*/ 318 w 638"/>
              <a:gd name="T67" fmla="*/ 534 h 1075"/>
              <a:gd name="T68" fmla="*/ 369 w 638"/>
              <a:gd name="T69" fmla="*/ 742 h 1075"/>
              <a:gd name="T70" fmla="*/ 345 w 638"/>
              <a:gd name="T71" fmla="*/ 665 h 1075"/>
              <a:gd name="T72" fmla="*/ 385 w 638"/>
              <a:gd name="T73" fmla="*/ 718 h 1075"/>
              <a:gd name="T74" fmla="*/ 437 w 638"/>
              <a:gd name="T75" fmla="*/ 741 h 1075"/>
              <a:gd name="T76" fmla="*/ 481 w 638"/>
              <a:gd name="T77" fmla="*/ 660 h 1075"/>
              <a:gd name="T78" fmla="*/ 489 w 638"/>
              <a:gd name="T79" fmla="*/ 683 h 1075"/>
              <a:gd name="T80" fmla="*/ 451 w 638"/>
              <a:gd name="T81" fmla="*/ 754 h 1075"/>
              <a:gd name="T82" fmla="*/ 329 w 638"/>
              <a:gd name="T83" fmla="*/ 604 h 1075"/>
              <a:gd name="T84" fmla="*/ 442 w 638"/>
              <a:gd name="T85" fmla="*/ 583 h 1075"/>
              <a:gd name="T86" fmla="*/ 470 w 638"/>
              <a:gd name="T87" fmla="*/ 547 h 1075"/>
              <a:gd name="T88" fmla="*/ 420 w 638"/>
              <a:gd name="T89" fmla="*/ 453 h 1075"/>
              <a:gd name="T90" fmla="*/ 488 w 638"/>
              <a:gd name="T91" fmla="*/ 531 h 1075"/>
              <a:gd name="T92" fmla="*/ 507 w 638"/>
              <a:gd name="T93" fmla="*/ 586 h 1075"/>
              <a:gd name="T94" fmla="*/ 342 w 638"/>
              <a:gd name="T95" fmla="*/ 615 h 1075"/>
              <a:gd name="T96" fmla="*/ 500 w 638"/>
              <a:gd name="T97" fmla="*/ 487 h 1075"/>
              <a:gd name="T98" fmla="*/ 516 w 638"/>
              <a:gd name="T99" fmla="*/ 455 h 1075"/>
              <a:gd name="T100" fmla="*/ 552 w 638"/>
              <a:gd name="T101" fmla="*/ 462 h 1075"/>
              <a:gd name="T102" fmla="*/ 542 w 638"/>
              <a:gd name="T103" fmla="*/ 502 h 1075"/>
              <a:gd name="T104" fmla="*/ 517 w 638"/>
              <a:gd name="T105" fmla="*/ 388 h 1075"/>
              <a:gd name="T106" fmla="*/ 468 w 638"/>
              <a:gd name="T107" fmla="*/ 367 h 1075"/>
              <a:gd name="T108" fmla="*/ 535 w 638"/>
              <a:gd name="T109" fmla="*/ 362 h 1075"/>
              <a:gd name="T110" fmla="*/ 557 w 638"/>
              <a:gd name="T111" fmla="*/ 383 h 10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38" h="1075">
                <a:moveTo>
                  <a:pt x="580" y="32"/>
                </a:moveTo>
                <a:lnTo>
                  <a:pt x="580" y="32"/>
                </a:lnTo>
                <a:lnTo>
                  <a:pt x="569" y="27"/>
                </a:lnTo>
                <a:lnTo>
                  <a:pt x="557" y="20"/>
                </a:lnTo>
                <a:lnTo>
                  <a:pt x="545" y="16"/>
                </a:lnTo>
                <a:lnTo>
                  <a:pt x="534" y="11"/>
                </a:lnTo>
                <a:lnTo>
                  <a:pt x="509" y="6"/>
                </a:lnTo>
                <a:lnTo>
                  <a:pt x="487" y="1"/>
                </a:lnTo>
                <a:lnTo>
                  <a:pt x="463" y="0"/>
                </a:lnTo>
                <a:lnTo>
                  <a:pt x="442" y="0"/>
                </a:lnTo>
                <a:lnTo>
                  <a:pt x="421" y="2"/>
                </a:lnTo>
                <a:lnTo>
                  <a:pt x="402" y="5"/>
                </a:lnTo>
                <a:lnTo>
                  <a:pt x="385" y="9"/>
                </a:lnTo>
                <a:lnTo>
                  <a:pt x="368" y="14"/>
                </a:lnTo>
                <a:lnTo>
                  <a:pt x="353" y="18"/>
                </a:lnTo>
                <a:lnTo>
                  <a:pt x="341" y="22"/>
                </a:lnTo>
                <a:lnTo>
                  <a:pt x="324" y="30"/>
                </a:lnTo>
                <a:lnTo>
                  <a:pt x="318" y="32"/>
                </a:lnTo>
                <a:lnTo>
                  <a:pt x="318" y="32"/>
                </a:lnTo>
                <a:lnTo>
                  <a:pt x="340" y="31"/>
                </a:lnTo>
                <a:lnTo>
                  <a:pt x="361" y="32"/>
                </a:lnTo>
                <a:lnTo>
                  <a:pt x="372" y="32"/>
                </a:lnTo>
                <a:lnTo>
                  <a:pt x="385" y="35"/>
                </a:lnTo>
                <a:lnTo>
                  <a:pt x="396" y="37"/>
                </a:lnTo>
                <a:lnTo>
                  <a:pt x="406" y="40"/>
                </a:lnTo>
                <a:lnTo>
                  <a:pt x="416" y="45"/>
                </a:lnTo>
                <a:lnTo>
                  <a:pt x="422" y="50"/>
                </a:lnTo>
                <a:lnTo>
                  <a:pt x="426" y="54"/>
                </a:lnTo>
                <a:lnTo>
                  <a:pt x="428" y="58"/>
                </a:lnTo>
                <a:lnTo>
                  <a:pt x="430" y="61"/>
                </a:lnTo>
                <a:lnTo>
                  <a:pt x="430" y="67"/>
                </a:lnTo>
                <a:lnTo>
                  <a:pt x="430" y="71"/>
                </a:lnTo>
                <a:lnTo>
                  <a:pt x="430" y="77"/>
                </a:lnTo>
                <a:lnTo>
                  <a:pt x="428" y="82"/>
                </a:lnTo>
                <a:lnTo>
                  <a:pt x="426" y="89"/>
                </a:lnTo>
                <a:lnTo>
                  <a:pt x="426" y="89"/>
                </a:lnTo>
                <a:lnTo>
                  <a:pt x="422" y="96"/>
                </a:lnTo>
                <a:lnTo>
                  <a:pt x="419" y="101"/>
                </a:lnTo>
                <a:lnTo>
                  <a:pt x="410" y="111"/>
                </a:lnTo>
                <a:lnTo>
                  <a:pt x="399" y="120"/>
                </a:lnTo>
                <a:lnTo>
                  <a:pt x="387" y="127"/>
                </a:lnTo>
                <a:lnTo>
                  <a:pt x="373" y="132"/>
                </a:lnTo>
                <a:lnTo>
                  <a:pt x="359" y="136"/>
                </a:lnTo>
                <a:lnTo>
                  <a:pt x="343" y="139"/>
                </a:lnTo>
                <a:lnTo>
                  <a:pt x="327" y="141"/>
                </a:lnTo>
                <a:lnTo>
                  <a:pt x="291" y="146"/>
                </a:lnTo>
                <a:lnTo>
                  <a:pt x="254" y="149"/>
                </a:lnTo>
                <a:lnTo>
                  <a:pt x="235" y="151"/>
                </a:lnTo>
                <a:lnTo>
                  <a:pt x="217" y="155"/>
                </a:lnTo>
                <a:lnTo>
                  <a:pt x="198" y="158"/>
                </a:lnTo>
                <a:lnTo>
                  <a:pt x="179" y="164"/>
                </a:lnTo>
                <a:lnTo>
                  <a:pt x="179" y="164"/>
                </a:lnTo>
                <a:lnTo>
                  <a:pt x="170" y="167"/>
                </a:lnTo>
                <a:lnTo>
                  <a:pt x="161" y="170"/>
                </a:lnTo>
                <a:lnTo>
                  <a:pt x="154" y="175"/>
                </a:lnTo>
                <a:lnTo>
                  <a:pt x="147" y="179"/>
                </a:lnTo>
                <a:lnTo>
                  <a:pt x="141" y="185"/>
                </a:lnTo>
                <a:lnTo>
                  <a:pt x="136" y="190"/>
                </a:lnTo>
                <a:lnTo>
                  <a:pt x="125" y="203"/>
                </a:lnTo>
                <a:lnTo>
                  <a:pt x="118" y="215"/>
                </a:lnTo>
                <a:lnTo>
                  <a:pt x="112" y="229"/>
                </a:lnTo>
                <a:lnTo>
                  <a:pt x="108" y="244"/>
                </a:lnTo>
                <a:lnTo>
                  <a:pt x="104" y="258"/>
                </a:lnTo>
                <a:lnTo>
                  <a:pt x="103" y="272"/>
                </a:lnTo>
                <a:lnTo>
                  <a:pt x="102" y="285"/>
                </a:lnTo>
                <a:lnTo>
                  <a:pt x="102" y="308"/>
                </a:lnTo>
                <a:lnTo>
                  <a:pt x="103" y="324"/>
                </a:lnTo>
                <a:lnTo>
                  <a:pt x="104" y="330"/>
                </a:lnTo>
                <a:lnTo>
                  <a:pt x="104" y="330"/>
                </a:lnTo>
                <a:lnTo>
                  <a:pt x="107" y="336"/>
                </a:lnTo>
                <a:lnTo>
                  <a:pt x="107" y="344"/>
                </a:lnTo>
                <a:lnTo>
                  <a:pt x="107" y="355"/>
                </a:lnTo>
                <a:lnTo>
                  <a:pt x="104" y="368"/>
                </a:lnTo>
                <a:lnTo>
                  <a:pt x="100" y="399"/>
                </a:lnTo>
                <a:lnTo>
                  <a:pt x="93" y="434"/>
                </a:lnTo>
                <a:lnTo>
                  <a:pt x="80" y="495"/>
                </a:lnTo>
                <a:lnTo>
                  <a:pt x="73" y="522"/>
                </a:lnTo>
                <a:lnTo>
                  <a:pt x="73" y="522"/>
                </a:lnTo>
                <a:lnTo>
                  <a:pt x="71" y="508"/>
                </a:lnTo>
                <a:lnTo>
                  <a:pt x="70" y="495"/>
                </a:lnTo>
                <a:lnTo>
                  <a:pt x="67" y="481"/>
                </a:lnTo>
                <a:lnTo>
                  <a:pt x="61" y="465"/>
                </a:lnTo>
                <a:lnTo>
                  <a:pt x="58" y="458"/>
                </a:lnTo>
                <a:lnTo>
                  <a:pt x="54" y="453"/>
                </a:lnTo>
                <a:lnTo>
                  <a:pt x="50" y="448"/>
                </a:lnTo>
                <a:lnTo>
                  <a:pt x="45" y="445"/>
                </a:lnTo>
                <a:lnTo>
                  <a:pt x="41" y="444"/>
                </a:lnTo>
                <a:lnTo>
                  <a:pt x="34" y="445"/>
                </a:lnTo>
                <a:lnTo>
                  <a:pt x="34" y="445"/>
                </a:lnTo>
                <a:lnTo>
                  <a:pt x="29" y="447"/>
                </a:lnTo>
                <a:lnTo>
                  <a:pt x="23" y="453"/>
                </a:lnTo>
                <a:lnTo>
                  <a:pt x="19" y="461"/>
                </a:lnTo>
                <a:lnTo>
                  <a:pt x="14" y="469"/>
                </a:lnTo>
                <a:lnTo>
                  <a:pt x="10" y="481"/>
                </a:lnTo>
                <a:lnTo>
                  <a:pt x="6" y="494"/>
                </a:lnTo>
                <a:lnTo>
                  <a:pt x="4" y="508"/>
                </a:lnTo>
                <a:lnTo>
                  <a:pt x="2" y="523"/>
                </a:lnTo>
                <a:lnTo>
                  <a:pt x="1" y="539"/>
                </a:lnTo>
                <a:lnTo>
                  <a:pt x="0" y="556"/>
                </a:lnTo>
                <a:lnTo>
                  <a:pt x="0" y="573"/>
                </a:lnTo>
                <a:lnTo>
                  <a:pt x="1" y="590"/>
                </a:lnTo>
                <a:lnTo>
                  <a:pt x="2" y="606"/>
                </a:lnTo>
                <a:lnTo>
                  <a:pt x="3" y="623"/>
                </a:lnTo>
                <a:lnTo>
                  <a:pt x="6" y="640"/>
                </a:lnTo>
                <a:lnTo>
                  <a:pt x="10" y="654"/>
                </a:lnTo>
                <a:lnTo>
                  <a:pt x="10" y="654"/>
                </a:lnTo>
                <a:lnTo>
                  <a:pt x="14" y="667"/>
                </a:lnTo>
                <a:lnTo>
                  <a:pt x="19" y="679"/>
                </a:lnTo>
                <a:lnTo>
                  <a:pt x="23" y="687"/>
                </a:lnTo>
                <a:lnTo>
                  <a:pt x="29" y="694"/>
                </a:lnTo>
                <a:lnTo>
                  <a:pt x="33" y="699"/>
                </a:lnTo>
                <a:lnTo>
                  <a:pt x="39" y="702"/>
                </a:lnTo>
                <a:lnTo>
                  <a:pt x="44" y="704"/>
                </a:lnTo>
                <a:lnTo>
                  <a:pt x="49" y="705"/>
                </a:lnTo>
                <a:lnTo>
                  <a:pt x="54" y="704"/>
                </a:lnTo>
                <a:lnTo>
                  <a:pt x="59" y="704"/>
                </a:lnTo>
                <a:lnTo>
                  <a:pt x="65" y="701"/>
                </a:lnTo>
                <a:lnTo>
                  <a:pt x="71" y="697"/>
                </a:lnTo>
                <a:lnTo>
                  <a:pt x="73" y="696"/>
                </a:lnTo>
                <a:lnTo>
                  <a:pt x="73" y="696"/>
                </a:lnTo>
                <a:lnTo>
                  <a:pt x="74" y="718"/>
                </a:lnTo>
                <a:lnTo>
                  <a:pt x="75" y="742"/>
                </a:lnTo>
                <a:lnTo>
                  <a:pt x="79" y="770"/>
                </a:lnTo>
                <a:lnTo>
                  <a:pt x="82" y="800"/>
                </a:lnTo>
                <a:lnTo>
                  <a:pt x="89" y="828"/>
                </a:lnTo>
                <a:lnTo>
                  <a:pt x="92" y="841"/>
                </a:lnTo>
                <a:lnTo>
                  <a:pt x="97" y="852"/>
                </a:lnTo>
                <a:lnTo>
                  <a:pt x="101" y="861"/>
                </a:lnTo>
                <a:lnTo>
                  <a:pt x="107" y="869"/>
                </a:lnTo>
                <a:lnTo>
                  <a:pt x="107" y="869"/>
                </a:lnTo>
                <a:lnTo>
                  <a:pt x="112" y="876"/>
                </a:lnTo>
                <a:lnTo>
                  <a:pt x="117" y="885"/>
                </a:lnTo>
                <a:lnTo>
                  <a:pt x="120" y="898"/>
                </a:lnTo>
                <a:lnTo>
                  <a:pt x="122" y="911"/>
                </a:lnTo>
                <a:lnTo>
                  <a:pt x="123" y="925"/>
                </a:lnTo>
                <a:lnTo>
                  <a:pt x="124" y="940"/>
                </a:lnTo>
                <a:lnTo>
                  <a:pt x="125" y="971"/>
                </a:lnTo>
                <a:lnTo>
                  <a:pt x="124" y="1000"/>
                </a:lnTo>
                <a:lnTo>
                  <a:pt x="123" y="1024"/>
                </a:lnTo>
                <a:lnTo>
                  <a:pt x="121" y="1049"/>
                </a:lnTo>
                <a:lnTo>
                  <a:pt x="318" y="1074"/>
                </a:lnTo>
                <a:lnTo>
                  <a:pt x="318" y="1074"/>
                </a:lnTo>
                <a:lnTo>
                  <a:pt x="321" y="1047"/>
                </a:lnTo>
                <a:lnTo>
                  <a:pt x="324" y="1018"/>
                </a:lnTo>
                <a:lnTo>
                  <a:pt x="331" y="984"/>
                </a:lnTo>
                <a:lnTo>
                  <a:pt x="336" y="968"/>
                </a:lnTo>
                <a:lnTo>
                  <a:pt x="340" y="951"/>
                </a:lnTo>
                <a:lnTo>
                  <a:pt x="346" y="936"/>
                </a:lnTo>
                <a:lnTo>
                  <a:pt x="352" y="923"/>
                </a:lnTo>
                <a:lnTo>
                  <a:pt x="360" y="911"/>
                </a:lnTo>
                <a:lnTo>
                  <a:pt x="363" y="906"/>
                </a:lnTo>
                <a:lnTo>
                  <a:pt x="368" y="902"/>
                </a:lnTo>
                <a:lnTo>
                  <a:pt x="372" y="899"/>
                </a:lnTo>
                <a:lnTo>
                  <a:pt x="377" y="896"/>
                </a:lnTo>
                <a:lnTo>
                  <a:pt x="382" y="895"/>
                </a:lnTo>
                <a:lnTo>
                  <a:pt x="388" y="895"/>
                </a:lnTo>
                <a:lnTo>
                  <a:pt x="388" y="895"/>
                </a:lnTo>
                <a:lnTo>
                  <a:pt x="397" y="894"/>
                </a:lnTo>
                <a:lnTo>
                  <a:pt x="407" y="894"/>
                </a:lnTo>
                <a:lnTo>
                  <a:pt x="416" y="892"/>
                </a:lnTo>
                <a:lnTo>
                  <a:pt x="426" y="890"/>
                </a:lnTo>
                <a:lnTo>
                  <a:pt x="435" y="886"/>
                </a:lnTo>
                <a:lnTo>
                  <a:pt x="445" y="882"/>
                </a:lnTo>
                <a:lnTo>
                  <a:pt x="453" y="878"/>
                </a:lnTo>
                <a:lnTo>
                  <a:pt x="462" y="872"/>
                </a:lnTo>
                <a:lnTo>
                  <a:pt x="480" y="860"/>
                </a:lnTo>
                <a:lnTo>
                  <a:pt x="496" y="844"/>
                </a:lnTo>
                <a:lnTo>
                  <a:pt x="511" y="826"/>
                </a:lnTo>
                <a:lnTo>
                  <a:pt x="526" y="805"/>
                </a:lnTo>
                <a:lnTo>
                  <a:pt x="539" y="783"/>
                </a:lnTo>
                <a:lnTo>
                  <a:pt x="550" y="757"/>
                </a:lnTo>
                <a:lnTo>
                  <a:pt x="560" y="731"/>
                </a:lnTo>
                <a:lnTo>
                  <a:pt x="569" y="701"/>
                </a:lnTo>
                <a:lnTo>
                  <a:pt x="575" y="670"/>
                </a:lnTo>
                <a:lnTo>
                  <a:pt x="579" y="636"/>
                </a:lnTo>
                <a:lnTo>
                  <a:pt x="580" y="601"/>
                </a:lnTo>
                <a:lnTo>
                  <a:pt x="580" y="564"/>
                </a:lnTo>
                <a:lnTo>
                  <a:pt x="580" y="564"/>
                </a:lnTo>
                <a:lnTo>
                  <a:pt x="577" y="491"/>
                </a:lnTo>
                <a:lnTo>
                  <a:pt x="576" y="423"/>
                </a:lnTo>
                <a:lnTo>
                  <a:pt x="576" y="362"/>
                </a:lnTo>
                <a:lnTo>
                  <a:pt x="576" y="308"/>
                </a:lnTo>
                <a:lnTo>
                  <a:pt x="578" y="233"/>
                </a:lnTo>
                <a:lnTo>
                  <a:pt x="580" y="205"/>
                </a:lnTo>
                <a:lnTo>
                  <a:pt x="580" y="205"/>
                </a:lnTo>
                <a:lnTo>
                  <a:pt x="585" y="200"/>
                </a:lnTo>
                <a:lnTo>
                  <a:pt x="598" y="188"/>
                </a:lnTo>
                <a:lnTo>
                  <a:pt x="606" y="179"/>
                </a:lnTo>
                <a:lnTo>
                  <a:pt x="614" y="169"/>
                </a:lnTo>
                <a:lnTo>
                  <a:pt x="621" y="158"/>
                </a:lnTo>
                <a:lnTo>
                  <a:pt x="628" y="147"/>
                </a:lnTo>
                <a:lnTo>
                  <a:pt x="632" y="134"/>
                </a:lnTo>
                <a:lnTo>
                  <a:pt x="636" y="119"/>
                </a:lnTo>
                <a:lnTo>
                  <a:pt x="637" y="112"/>
                </a:lnTo>
                <a:lnTo>
                  <a:pt x="637" y="106"/>
                </a:lnTo>
                <a:lnTo>
                  <a:pt x="636" y="98"/>
                </a:lnTo>
                <a:lnTo>
                  <a:pt x="634" y="91"/>
                </a:lnTo>
                <a:lnTo>
                  <a:pt x="631" y="84"/>
                </a:lnTo>
                <a:lnTo>
                  <a:pt x="627" y="76"/>
                </a:lnTo>
                <a:lnTo>
                  <a:pt x="623" y="69"/>
                </a:lnTo>
                <a:lnTo>
                  <a:pt x="617" y="61"/>
                </a:lnTo>
                <a:lnTo>
                  <a:pt x="610" y="55"/>
                </a:lnTo>
                <a:lnTo>
                  <a:pt x="601" y="47"/>
                </a:lnTo>
                <a:lnTo>
                  <a:pt x="591" y="40"/>
                </a:lnTo>
                <a:lnTo>
                  <a:pt x="580" y="32"/>
                </a:lnTo>
                <a:close/>
                <a:moveTo>
                  <a:pt x="239" y="412"/>
                </a:moveTo>
                <a:lnTo>
                  <a:pt x="239" y="412"/>
                </a:lnTo>
                <a:lnTo>
                  <a:pt x="240" y="408"/>
                </a:lnTo>
                <a:lnTo>
                  <a:pt x="242" y="405"/>
                </a:lnTo>
                <a:lnTo>
                  <a:pt x="252" y="398"/>
                </a:lnTo>
                <a:lnTo>
                  <a:pt x="267" y="391"/>
                </a:lnTo>
                <a:lnTo>
                  <a:pt x="283" y="383"/>
                </a:lnTo>
                <a:lnTo>
                  <a:pt x="315" y="371"/>
                </a:lnTo>
                <a:lnTo>
                  <a:pt x="329" y="365"/>
                </a:lnTo>
                <a:lnTo>
                  <a:pt x="329" y="365"/>
                </a:lnTo>
                <a:lnTo>
                  <a:pt x="339" y="362"/>
                </a:lnTo>
                <a:lnTo>
                  <a:pt x="348" y="362"/>
                </a:lnTo>
                <a:lnTo>
                  <a:pt x="354" y="363"/>
                </a:lnTo>
                <a:lnTo>
                  <a:pt x="360" y="365"/>
                </a:lnTo>
                <a:lnTo>
                  <a:pt x="362" y="367"/>
                </a:lnTo>
                <a:lnTo>
                  <a:pt x="362" y="369"/>
                </a:lnTo>
                <a:lnTo>
                  <a:pt x="362" y="372"/>
                </a:lnTo>
                <a:lnTo>
                  <a:pt x="361" y="375"/>
                </a:lnTo>
                <a:lnTo>
                  <a:pt x="359" y="377"/>
                </a:lnTo>
                <a:lnTo>
                  <a:pt x="356" y="380"/>
                </a:lnTo>
                <a:lnTo>
                  <a:pt x="345" y="388"/>
                </a:lnTo>
                <a:lnTo>
                  <a:pt x="345" y="388"/>
                </a:lnTo>
                <a:lnTo>
                  <a:pt x="330" y="395"/>
                </a:lnTo>
                <a:lnTo>
                  <a:pt x="313" y="402"/>
                </a:lnTo>
                <a:lnTo>
                  <a:pt x="296" y="407"/>
                </a:lnTo>
                <a:lnTo>
                  <a:pt x="279" y="412"/>
                </a:lnTo>
                <a:lnTo>
                  <a:pt x="263" y="415"/>
                </a:lnTo>
                <a:lnTo>
                  <a:pt x="251" y="416"/>
                </a:lnTo>
                <a:lnTo>
                  <a:pt x="246" y="415"/>
                </a:lnTo>
                <a:lnTo>
                  <a:pt x="242" y="415"/>
                </a:lnTo>
                <a:lnTo>
                  <a:pt x="240" y="413"/>
                </a:lnTo>
                <a:lnTo>
                  <a:pt x="239" y="412"/>
                </a:lnTo>
                <a:close/>
                <a:moveTo>
                  <a:pt x="318" y="534"/>
                </a:moveTo>
                <a:lnTo>
                  <a:pt x="318" y="534"/>
                </a:lnTo>
                <a:lnTo>
                  <a:pt x="311" y="532"/>
                </a:lnTo>
                <a:lnTo>
                  <a:pt x="304" y="529"/>
                </a:lnTo>
                <a:lnTo>
                  <a:pt x="299" y="525"/>
                </a:lnTo>
                <a:lnTo>
                  <a:pt x="294" y="520"/>
                </a:lnTo>
                <a:lnTo>
                  <a:pt x="291" y="514"/>
                </a:lnTo>
                <a:lnTo>
                  <a:pt x="290" y="508"/>
                </a:lnTo>
                <a:lnTo>
                  <a:pt x="289" y="502"/>
                </a:lnTo>
                <a:lnTo>
                  <a:pt x="288" y="495"/>
                </a:lnTo>
                <a:lnTo>
                  <a:pt x="289" y="488"/>
                </a:lnTo>
                <a:lnTo>
                  <a:pt x="291" y="483"/>
                </a:lnTo>
                <a:lnTo>
                  <a:pt x="293" y="477"/>
                </a:lnTo>
                <a:lnTo>
                  <a:pt x="297" y="472"/>
                </a:lnTo>
                <a:lnTo>
                  <a:pt x="301" y="467"/>
                </a:lnTo>
                <a:lnTo>
                  <a:pt x="306" y="465"/>
                </a:lnTo>
                <a:lnTo>
                  <a:pt x="312" y="463"/>
                </a:lnTo>
                <a:lnTo>
                  <a:pt x="318" y="462"/>
                </a:lnTo>
                <a:lnTo>
                  <a:pt x="318" y="462"/>
                </a:lnTo>
                <a:lnTo>
                  <a:pt x="326" y="463"/>
                </a:lnTo>
                <a:lnTo>
                  <a:pt x="332" y="466"/>
                </a:lnTo>
                <a:lnTo>
                  <a:pt x="339" y="469"/>
                </a:lnTo>
                <a:lnTo>
                  <a:pt x="343" y="475"/>
                </a:lnTo>
                <a:lnTo>
                  <a:pt x="347" y="481"/>
                </a:lnTo>
                <a:lnTo>
                  <a:pt x="349" y="487"/>
                </a:lnTo>
                <a:lnTo>
                  <a:pt x="351" y="494"/>
                </a:lnTo>
                <a:lnTo>
                  <a:pt x="351" y="501"/>
                </a:lnTo>
                <a:lnTo>
                  <a:pt x="350" y="507"/>
                </a:lnTo>
                <a:lnTo>
                  <a:pt x="349" y="514"/>
                </a:lnTo>
                <a:lnTo>
                  <a:pt x="347" y="521"/>
                </a:lnTo>
                <a:lnTo>
                  <a:pt x="342" y="525"/>
                </a:lnTo>
                <a:lnTo>
                  <a:pt x="338" y="529"/>
                </a:lnTo>
                <a:lnTo>
                  <a:pt x="332" y="533"/>
                </a:lnTo>
                <a:lnTo>
                  <a:pt x="326" y="534"/>
                </a:lnTo>
                <a:lnTo>
                  <a:pt x="318" y="534"/>
                </a:lnTo>
                <a:close/>
                <a:moveTo>
                  <a:pt x="421" y="768"/>
                </a:moveTo>
                <a:lnTo>
                  <a:pt x="421" y="768"/>
                </a:lnTo>
                <a:lnTo>
                  <a:pt x="410" y="768"/>
                </a:lnTo>
                <a:lnTo>
                  <a:pt x="400" y="766"/>
                </a:lnTo>
                <a:lnTo>
                  <a:pt x="391" y="762"/>
                </a:lnTo>
                <a:lnTo>
                  <a:pt x="383" y="756"/>
                </a:lnTo>
                <a:lnTo>
                  <a:pt x="376" y="750"/>
                </a:lnTo>
                <a:lnTo>
                  <a:pt x="369" y="742"/>
                </a:lnTo>
                <a:lnTo>
                  <a:pt x="363" y="734"/>
                </a:lnTo>
                <a:lnTo>
                  <a:pt x="358" y="725"/>
                </a:lnTo>
                <a:lnTo>
                  <a:pt x="350" y="707"/>
                </a:lnTo>
                <a:lnTo>
                  <a:pt x="345" y="692"/>
                </a:lnTo>
                <a:lnTo>
                  <a:pt x="341" y="676"/>
                </a:lnTo>
                <a:lnTo>
                  <a:pt x="341" y="676"/>
                </a:lnTo>
                <a:lnTo>
                  <a:pt x="342" y="669"/>
                </a:lnTo>
                <a:lnTo>
                  <a:pt x="345" y="665"/>
                </a:lnTo>
                <a:lnTo>
                  <a:pt x="346" y="665"/>
                </a:lnTo>
                <a:lnTo>
                  <a:pt x="347" y="665"/>
                </a:lnTo>
                <a:lnTo>
                  <a:pt x="350" y="667"/>
                </a:lnTo>
                <a:lnTo>
                  <a:pt x="353" y="671"/>
                </a:lnTo>
                <a:lnTo>
                  <a:pt x="358" y="677"/>
                </a:lnTo>
                <a:lnTo>
                  <a:pt x="367" y="693"/>
                </a:lnTo>
                <a:lnTo>
                  <a:pt x="379" y="711"/>
                </a:lnTo>
                <a:lnTo>
                  <a:pt x="385" y="718"/>
                </a:lnTo>
                <a:lnTo>
                  <a:pt x="391" y="727"/>
                </a:lnTo>
                <a:lnTo>
                  <a:pt x="398" y="734"/>
                </a:lnTo>
                <a:lnTo>
                  <a:pt x="406" y="740"/>
                </a:lnTo>
                <a:lnTo>
                  <a:pt x="414" y="743"/>
                </a:lnTo>
                <a:lnTo>
                  <a:pt x="421" y="745"/>
                </a:lnTo>
                <a:lnTo>
                  <a:pt x="421" y="745"/>
                </a:lnTo>
                <a:lnTo>
                  <a:pt x="429" y="744"/>
                </a:lnTo>
                <a:lnTo>
                  <a:pt x="437" y="741"/>
                </a:lnTo>
                <a:lnTo>
                  <a:pt x="442" y="736"/>
                </a:lnTo>
                <a:lnTo>
                  <a:pt x="448" y="731"/>
                </a:lnTo>
                <a:lnTo>
                  <a:pt x="453" y="724"/>
                </a:lnTo>
                <a:lnTo>
                  <a:pt x="458" y="716"/>
                </a:lnTo>
                <a:lnTo>
                  <a:pt x="465" y="700"/>
                </a:lnTo>
                <a:lnTo>
                  <a:pt x="476" y="669"/>
                </a:lnTo>
                <a:lnTo>
                  <a:pt x="479" y="663"/>
                </a:lnTo>
                <a:lnTo>
                  <a:pt x="481" y="660"/>
                </a:lnTo>
                <a:lnTo>
                  <a:pt x="483" y="657"/>
                </a:lnTo>
                <a:lnTo>
                  <a:pt x="486" y="657"/>
                </a:lnTo>
                <a:lnTo>
                  <a:pt x="486" y="657"/>
                </a:lnTo>
                <a:lnTo>
                  <a:pt x="488" y="660"/>
                </a:lnTo>
                <a:lnTo>
                  <a:pt x="489" y="663"/>
                </a:lnTo>
                <a:lnTo>
                  <a:pt x="490" y="669"/>
                </a:lnTo>
                <a:lnTo>
                  <a:pt x="490" y="675"/>
                </a:lnTo>
                <a:lnTo>
                  <a:pt x="489" y="683"/>
                </a:lnTo>
                <a:lnTo>
                  <a:pt x="488" y="692"/>
                </a:lnTo>
                <a:lnTo>
                  <a:pt x="485" y="702"/>
                </a:lnTo>
                <a:lnTo>
                  <a:pt x="481" y="711"/>
                </a:lnTo>
                <a:lnTo>
                  <a:pt x="477" y="721"/>
                </a:lnTo>
                <a:lnTo>
                  <a:pt x="472" y="730"/>
                </a:lnTo>
                <a:lnTo>
                  <a:pt x="466" y="739"/>
                </a:lnTo>
                <a:lnTo>
                  <a:pt x="459" y="747"/>
                </a:lnTo>
                <a:lnTo>
                  <a:pt x="451" y="754"/>
                </a:lnTo>
                <a:lnTo>
                  <a:pt x="442" y="761"/>
                </a:lnTo>
                <a:lnTo>
                  <a:pt x="432" y="765"/>
                </a:lnTo>
                <a:lnTo>
                  <a:pt x="421" y="768"/>
                </a:lnTo>
                <a:close/>
                <a:moveTo>
                  <a:pt x="338" y="614"/>
                </a:moveTo>
                <a:lnTo>
                  <a:pt x="338" y="614"/>
                </a:lnTo>
                <a:lnTo>
                  <a:pt x="332" y="611"/>
                </a:lnTo>
                <a:lnTo>
                  <a:pt x="329" y="607"/>
                </a:lnTo>
                <a:lnTo>
                  <a:pt x="329" y="604"/>
                </a:lnTo>
                <a:lnTo>
                  <a:pt x="330" y="602"/>
                </a:lnTo>
                <a:lnTo>
                  <a:pt x="332" y="600"/>
                </a:lnTo>
                <a:lnTo>
                  <a:pt x="334" y="598"/>
                </a:lnTo>
                <a:lnTo>
                  <a:pt x="338" y="597"/>
                </a:lnTo>
                <a:lnTo>
                  <a:pt x="338" y="597"/>
                </a:lnTo>
                <a:lnTo>
                  <a:pt x="362" y="594"/>
                </a:lnTo>
                <a:lnTo>
                  <a:pt x="415" y="587"/>
                </a:lnTo>
                <a:lnTo>
                  <a:pt x="442" y="583"/>
                </a:lnTo>
                <a:lnTo>
                  <a:pt x="466" y="577"/>
                </a:lnTo>
                <a:lnTo>
                  <a:pt x="476" y="575"/>
                </a:lnTo>
                <a:lnTo>
                  <a:pt x="482" y="573"/>
                </a:lnTo>
                <a:lnTo>
                  <a:pt x="486" y="571"/>
                </a:lnTo>
                <a:lnTo>
                  <a:pt x="486" y="570"/>
                </a:lnTo>
                <a:lnTo>
                  <a:pt x="486" y="568"/>
                </a:lnTo>
                <a:lnTo>
                  <a:pt x="486" y="568"/>
                </a:lnTo>
                <a:lnTo>
                  <a:pt x="470" y="547"/>
                </a:lnTo>
                <a:lnTo>
                  <a:pt x="446" y="512"/>
                </a:lnTo>
                <a:lnTo>
                  <a:pt x="433" y="493"/>
                </a:lnTo>
                <a:lnTo>
                  <a:pt x="425" y="475"/>
                </a:lnTo>
                <a:lnTo>
                  <a:pt x="421" y="468"/>
                </a:lnTo>
                <a:lnTo>
                  <a:pt x="419" y="462"/>
                </a:lnTo>
                <a:lnTo>
                  <a:pt x="419" y="456"/>
                </a:lnTo>
                <a:lnTo>
                  <a:pt x="420" y="453"/>
                </a:lnTo>
                <a:lnTo>
                  <a:pt x="420" y="453"/>
                </a:lnTo>
                <a:lnTo>
                  <a:pt x="421" y="452"/>
                </a:lnTo>
                <a:lnTo>
                  <a:pt x="423" y="452"/>
                </a:lnTo>
                <a:lnTo>
                  <a:pt x="428" y="454"/>
                </a:lnTo>
                <a:lnTo>
                  <a:pt x="433" y="458"/>
                </a:lnTo>
                <a:lnTo>
                  <a:pt x="440" y="465"/>
                </a:lnTo>
                <a:lnTo>
                  <a:pt x="456" y="484"/>
                </a:lnTo>
                <a:lnTo>
                  <a:pt x="472" y="506"/>
                </a:lnTo>
                <a:lnTo>
                  <a:pt x="488" y="531"/>
                </a:lnTo>
                <a:lnTo>
                  <a:pt x="501" y="553"/>
                </a:lnTo>
                <a:lnTo>
                  <a:pt x="510" y="570"/>
                </a:lnTo>
                <a:lnTo>
                  <a:pt x="513" y="575"/>
                </a:lnTo>
                <a:lnTo>
                  <a:pt x="513" y="578"/>
                </a:lnTo>
                <a:lnTo>
                  <a:pt x="513" y="578"/>
                </a:lnTo>
                <a:lnTo>
                  <a:pt x="513" y="580"/>
                </a:lnTo>
                <a:lnTo>
                  <a:pt x="512" y="582"/>
                </a:lnTo>
                <a:lnTo>
                  <a:pt x="507" y="586"/>
                </a:lnTo>
                <a:lnTo>
                  <a:pt x="499" y="591"/>
                </a:lnTo>
                <a:lnTo>
                  <a:pt x="488" y="594"/>
                </a:lnTo>
                <a:lnTo>
                  <a:pt x="462" y="602"/>
                </a:lnTo>
                <a:lnTo>
                  <a:pt x="432" y="608"/>
                </a:lnTo>
                <a:lnTo>
                  <a:pt x="401" y="613"/>
                </a:lnTo>
                <a:lnTo>
                  <a:pt x="373" y="616"/>
                </a:lnTo>
                <a:lnTo>
                  <a:pt x="350" y="616"/>
                </a:lnTo>
                <a:lnTo>
                  <a:pt x="342" y="615"/>
                </a:lnTo>
                <a:lnTo>
                  <a:pt x="338" y="614"/>
                </a:lnTo>
                <a:close/>
                <a:moveTo>
                  <a:pt x="520" y="505"/>
                </a:moveTo>
                <a:lnTo>
                  <a:pt x="520" y="505"/>
                </a:lnTo>
                <a:lnTo>
                  <a:pt x="513" y="503"/>
                </a:lnTo>
                <a:lnTo>
                  <a:pt x="509" y="499"/>
                </a:lnTo>
                <a:lnTo>
                  <a:pt x="505" y="495"/>
                </a:lnTo>
                <a:lnTo>
                  <a:pt x="501" y="491"/>
                </a:lnTo>
                <a:lnTo>
                  <a:pt x="500" y="487"/>
                </a:lnTo>
                <a:lnTo>
                  <a:pt x="499" y="483"/>
                </a:lnTo>
                <a:lnTo>
                  <a:pt x="499" y="477"/>
                </a:lnTo>
                <a:lnTo>
                  <a:pt x="500" y="473"/>
                </a:lnTo>
                <a:lnTo>
                  <a:pt x="502" y="469"/>
                </a:lnTo>
                <a:lnTo>
                  <a:pt x="505" y="465"/>
                </a:lnTo>
                <a:lnTo>
                  <a:pt x="508" y="462"/>
                </a:lnTo>
                <a:lnTo>
                  <a:pt x="511" y="458"/>
                </a:lnTo>
                <a:lnTo>
                  <a:pt x="516" y="455"/>
                </a:lnTo>
                <a:lnTo>
                  <a:pt x="520" y="453"/>
                </a:lnTo>
                <a:lnTo>
                  <a:pt x="525" y="452"/>
                </a:lnTo>
                <a:lnTo>
                  <a:pt x="529" y="452"/>
                </a:lnTo>
                <a:lnTo>
                  <a:pt x="529" y="452"/>
                </a:lnTo>
                <a:lnTo>
                  <a:pt x="537" y="452"/>
                </a:lnTo>
                <a:lnTo>
                  <a:pt x="543" y="454"/>
                </a:lnTo>
                <a:lnTo>
                  <a:pt x="548" y="457"/>
                </a:lnTo>
                <a:lnTo>
                  <a:pt x="552" y="462"/>
                </a:lnTo>
                <a:lnTo>
                  <a:pt x="555" y="466"/>
                </a:lnTo>
                <a:lnTo>
                  <a:pt x="556" y="472"/>
                </a:lnTo>
                <a:lnTo>
                  <a:pt x="556" y="477"/>
                </a:lnTo>
                <a:lnTo>
                  <a:pt x="555" y="483"/>
                </a:lnTo>
                <a:lnTo>
                  <a:pt x="554" y="488"/>
                </a:lnTo>
                <a:lnTo>
                  <a:pt x="550" y="494"/>
                </a:lnTo>
                <a:lnTo>
                  <a:pt x="547" y="498"/>
                </a:lnTo>
                <a:lnTo>
                  <a:pt x="542" y="502"/>
                </a:lnTo>
                <a:lnTo>
                  <a:pt x="538" y="505"/>
                </a:lnTo>
                <a:lnTo>
                  <a:pt x="532" y="506"/>
                </a:lnTo>
                <a:lnTo>
                  <a:pt x="527" y="506"/>
                </a:lnTo>
                <a:lnTo>
                  <a:pt x="520" y="505"/>
                </a:lnTo>
                <a:close/>
                <a:moveTo>
                  <a:pt x="542" y="388"/>
                </a:moveTo>
                <a:lnTo>
                  <a:pt x="542" y="388"/>
                </a:lnTo>
                <a:lnTo>
                  <a:pt x="530" y="388"/>
                </a:lnTo>
                <a:lnTo>
                  <a:pt x="517" y="388"/>
                </a:lnTo>
                <a:lnTo>
                  <a:pt x="502" y="387"/>
                </a:lnTo>
                <a:lnTo>
                  <a:pt x="490" y="385"/>
                </a:lnTo>
                <a:lnTo>
                  <a:pt x="479" y="382"/>
                </a:lnTo>
                <a:lnTo>
                  <a:pt x="471" y="377"/>
                </a:lnTo>
                <a:lnTo>
                  <a:pt x="469" y="375"/>
                </a:lnTo>
                <a:lnTo>
                  <a:pt x="468" y="373"/>
                </a:lnTo>
                <a:lnTo>
                  <a:pt x="467" y="371"/>
                </a:lnTo>
                <a:lnTo>
                  <a:pt x="468" y="367"/>
                </a:lnTo>
                <a:lnTo>
                  <a:pt x="468" y="367"/>
                </a:lnTo>
                <a:lnTo>
                  <a:pt x="470" y="365"/>
                </a:lnTo>
                <a:lnTo>
                  <a:pt x="474" y="363"/>
                </a:lnTo>
                <a:lnTo>
                  <a:pt x="482" y="359"/>
                </a:lnTo>
                <a:lnTo>
                  <a:pt x="494" y="358"/>
                </a:lnTo>
                <a:lnTo>
                  <a:pt x="505" y="358"/>
                </a:lnTo>
                <a:lnTo>
                  <a:pt x="526" y="359"/>
                </a:lnTo>
                <a:lnTo>
                  <a:pt x="535" y="362"/>
                </a:lnTo>
                <a:lnTo>
                  <a:pt x="535" y="362"/>
                </a:lnTo>
                <a:lnTo>
                  <a:pt x="540" y="363"/>
                </a:lnTo>
                <a:lnTo>
                  <a:pt x="546" y="366"/>
                </a:lnTo>
                <a:lnTo>
                  <a:pt x="551" y="369"/>
                </a:lnTo>
                <a:lnTo>
                  <a:pt x="556" y="374"/>
                </a:lnTo>
                <a:lnTo>
                  <a:pt x="558" y="379"/>
                </a:lnTo>
                <a:lnTo>
                  <a:pt x="558" y="382"/>
                </a:lnTo>
                <a:lnTo>
                  <a:pt x="557" y="383"/>
                </a:lnTo>
                <a:lnTo>
                  <a:pt x="555" y="385"/>
                </a:lnTo>
                <a:lnTo>
                  <a:pt x="552" y="386"/>
                </a:lnTo>
                <a:lnTo>
                  <a:pt x="548" y="387"/>
                </a:lnTo>
                <a:lnTo>
                  <a:pt x="542" y="388"/>
                </a:lnTo>
                <a:close/>
              </a:path>
            </a:pathLst>
          </a:custGeom>
          <a:solidFill>
            <a:srgbClr val="92D050"/>
          </a:solidFill>
          <a:ln w="9525" cap="flat">
            <a:solidFill>
              <a:srgbClr val="808080"/>
            </a:solidFill>
            <a:bevel/>
            <a:headEnd/>
            <a:tailEnd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/>
            <a:endParaRPr lang="en-US" sz="800" dirty="0">
              <a:solidFill>
                <a:prstClr val="white"/>
              </a:solidFill>
            </a:endParaRPr>
          </a:p>
        </p:txBody>
      </p:sp>
      <p:pic>
        <p:nvPicPr>
          <p:cNvPr id="96" name="Picture 9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4121389"/>
            <a:ext cx="383775" cy="682609"/>
          </a:xfrm>
          <a:prstGeom prst="rect">
            <a:avLst/>
          </a:prstGeom>
        </p:spPr>
      </p:pic>
      <p:sp>
        <p:nvSpPr>
          <p:cNvPr id="38" name="Title 3"/>
          <p:cNvSpPr>
            <a:spLocks noGrp="1"/>
          </p:cNvSpPr>
          <p:nvPr>
            <p:ph type="title"/>
          </p:nvPr>
        </p:nvSpPr>
        <p:spPr>
          <a:xfrm>
            <a:off x="107504" y="354201"/>
            <a:ext cx="4089445" cy="494624"/>
          </a:xfrm>
        </p:spPr>
        <p:txBody>
          <a:bodyPr/>
          <a:lstStyle/>
          <a:p>
            <a:r>
              <a:rPr lang="fi-FI" dirty="0" smtClean="0">
                <a:solidFill>
                  <a:schemeClr val="accent1"/>
                </a:solidFill>
              </a:rPr>
              <a:t>KONSEPTI </a:t>
            </a:r>
            <a:endParaRPr lang="fi-FI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93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Kiitos!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44982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lisa">
  <a:themeElements>
    <a:clrScheme name="Elisa">
      <a:dk1>
        <a:srgbClr val="000000"/>
      </a:dk1>
      <a:lt1>
        <a:srgbClr val="FFFFFF"/>
      </a:lt1>
      <a:dk2>
        <a:srgbClr val="404041"/>
      </a:dk2>
      <a:lt2>
        <a:srgbClr val="F5F5F5"/>
      </a:lt2>
      <a:accent1>
        <a:srgbClr val="0019AF"/>
      </a:accent1>
      <a:accent2>
        <a:srgbClr val="FCAF17"/>
      </a:accent2>
      <a:accent3>
        <a:srgbClr val="FF6400"/>
      </a:accent3>
      <a:accent4>
        <a:srgbClr val="00A950"/>
      </a:accent4>
      <a:accent5>
        <a:srgbClr val="AAE0FA"/>
      </a:accent5>
      <a:accent6>
        <a:srgbClr val="00BAF2"/>
      </a:accent6>
      <a:hlink>
        <a:srgbClr val="0019AF"/>
      </a:hlink>
      <a:folHlink>
        <a:srgbClr val="FF6400"/>
      </a:folHlink>
    </a:clrScheme>
    <a:fontScheme name="Elisa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valkoinen_laaja.potx" id="{F1FEE952-3B04-41D4-BB8E-4F88B9AC3D0D}" vid="{F67E9B5B-2133-4D5A-AFBD-F41E7467AB3C}"/>
    </a:ext>
  </a:extLst>
</a:theme>
</file>

<file path=ppt/theme/theme2.xml><?xml version="1.0" encoding="utf-8"?>
<a:theme xmlns:a="http://schemas.openxmlformats.org/drawingml/2006/main" name="UUSI ELISA">
  <a:themeElements>
    <a:clrScheme name="Elisa">
      <a:dk1>
        <a:srgbClr val="000000"/>
      </a:dk1>
      <a:lt1>
        <a:srgbClr val="FFFFFF"/>
      </a:lt1>
      <a:dk2>
        <a:srgbClr val="404041"/>
      </a:dk2>
      <a:lt2>
        <a:srgbClr val="F5F5F5"/>
      </a:lt2>
      <a:accent1>
        <a:srgbClr val="0019AF"/>
      </a:accent1>
      <a:accent2>
        <a:srgbClr val="FCAF17"/>
      </a:accent2>
      <a:accent3>
        <a:srgbClr val="FF6400"/>
      </a:accent3>
      <a:accent4>
        <a:srgbClr val="00A950"/>
      </a:accent4>
      <a:accent5>
        <a:srgbClr val="AAE0FA"/>
      </a:accent5>
      <a:accent6>
        <a:srgbClr val="00BAF2"/>
      </a:accent6>
      <a:hlink>
        <a:srgbClr val="0019AF"/>
      </a:hlink>
      <a:folHlink>
        <a:srgbClr val="FF6400"/>
      </a:folHlink>
    </a:clrScheme>
    <a:fontScheme name="Elisa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valkoinen_laaja.potx" id="{4101DC4F-E6E4-440D-B614-3FB07932C37B}" vid="{B9841C03-30A3-407E-8E9D-78AE675B214C}"/>
    </a:ext>
  </a:extLst>
</a:theme>
</file>

<file path=ppt/theme/theme3.xml><?xml version="1.0" encoding="utf-8"?>
<a:theme xmlns:a="http://schemas.openxmlformats.org/drawingml/2006/main" name="elisa_appelsiini">
  <a:themeElements>
    <a:clrScheme name="Elisa">
      <a:dk1>
        <a:srgbClr val="000000"/>
      </a:dk1>
      <a:lt1>
        <a:srgbClr val="FFFFFF"/>
      </a:lt1>
      <a:dk2>
        <a:srgbClr val="404041"/>
      </a:dk2>
      <a:lt2>
        <a:srgbClr val="F5F5F5"/>
      </a:lt2>
      <a:accent1>
        <a:srgbClr val="0019AF"/>
      </a:accent1>
      <a:accent2>
        <a:srgbClr val="FCAF17"/>
      </a:accent2>
      <a:accent3>
        <a:srgbClr val="FF6400"/>
      </a:accent3>
      <a:accent4>
        <a:srgbClr val="00A950"/>
      </a:accent4>
      <a:accent5>
        <a:srgbClr val="AAE0FA"/>
      </a:accent5>
      <a:accent6>
        <a:srgbClr val="00BAF2"/>
      </a:accent6>
      <a:hlink>
        <a:srgbClr val="0019AF"/>
      </a:hlink>
      <a:folHlink>
        <a:srgbClr val="FF6400"/>
      </a:folHlink>
    </a:clrScheme>
    <a:fontScheme name="Elisa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lkoinen_laaja.potx" id="{A7897E8F-A803-4288-9751-FB2AD956364A}" vid="{A417BBBC-6D56-4C6F-9AAC-98BF6F4F998A}"/>
    </a:ext>
  </a:extLst>
</a:theme>
</file>

<file path=ppt/theme/theme4.xml><?xml version="1.0" encoding="utf-8"?>
<a:theme xmlns:a="http://schemas.openxmlformats.org/drawingml/2006/main" name="elisa_videra_appelsiini">
  <a:themeElements>
    <a:clrScheme name="Elisa">
      <a:dk1>
        <a:srgbClr val="000000"/>
      </a:dk1>
      <a:lt1>
        <a:srgbClr val="FFFFFF"/>
      </a:lt1>
      <a:dk2>
        <a:srgbClr val="404041"/>
      </a:dk2>
      <a:lt2>
        <a:srgbClr val="F5F5F5"/>
      </a:lt2>
      <a:accent1>
        <a:srgbClr val="0019AF"/>
      </a:accent1>
      <a:accent2>
        <a:srgbClr val="FCAF17"/>
      </a:accent2>
      <a:accent3>
        <a:srgbClr val="FF6400"/>
      </a:accent3>
      <a:accent4>
        <a:srgbClr val="00A950"/>
      </a:accent4>
      <a:accent5>
        <a:srgbClr val="AAE0FA"/>
      </a:accent5>
      <a:accent6>
        <a:srgbClr val="00BAF2"/>
      </a:accent6>
      <a:hlink>
        <a:srgbClr val="0019AF"/>
      </a:hlink>
      <a:folHlink>
        <a:srgbClr val="FF6400"/>
      </a:folHlink>
    </a:clrScheme>
    <a:fontScheme name="Elisa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lkoinen_laaja.potx" id="{A7897E8F-A803-4288-9751-FB2AD956364A}" vid="{A417BBBC-6D56-4C6F-9AAC-98BF6F4F998A}"/>
    </a:ext>
  </a:extLst>
</a:theme>
</file>

<file path=ppt/theme/theme5.xml><?xml version="1.0" encoding="utf-8"?>
<a:theme xmlns:a="http://schemas.openxmlformats.org/drawingml/2006/main" name="elisa_videra">
  <a:themeElements>
    <a:clrScheme name="Elisa">
      <a:dk1>
        <a:srgbClr val="000000"/>
      </a:dk1>
      <a:lt1>
        <a:srgbClr val="FFFFFF"/>
      </a:lt1>
      <a:dk2>
        <a:srgbClr val="404041"/>
      </a:dk2>
      <a:lt2>
        <a:srgbClr val="F5F5F5"/>
      </a:lt2>
      <a:accent1>
        <a:srgbClr val="0019AF"/>
      </a:accent1>
      <a:accent2>
        <a:srgbClr val="FCAF17"/>
      </a:accent2>
      <a:accent3>
        <a:srgbClr val="FF6400"/>
      </a:accent3>
      <a:accent4>
        <a:srgbClr val="00A950"/>
      </a:accent4>
      <a:accent5>
        <a:srgbClr val="AAE0FA"/>
      </a:accent5>
      <a:accent6>
        <a:srgbClr val="00BAF2"/>
      </a:accent6>
      <a:hlink>
        <a:srgbClr val="0019AF"/>
      </a:hlink>
      <a:folHlink>
        <a:srgbClr val="FF6400"/>
      </a:folHlink>
    </a:clrScheme>
    <a:fontScheme name="Elisa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lkoinen_laaja.potx" id="{A7897E8F-A803-4288-9751-FB2AD956364A}" vid="{A417BBBC-6D56-4C6F-9AAC-98BF6F4F998A}"/>
    </a:ext>
  </a:extLst>
</a:theme>
</file>

<file path=ppt/theme/theme6.xml><?xml version="1.0" encoding="utf-8"?>
<a:theme xmlns:a="http://schemas.openxmlformats.org/drawingml/2006/main" name="1_elisa">
  <a:themeElements>
    <a:clrScheme name="Elisa">
      <a:dk1>
        <a:srgbClr val="000000"/>
      </a:dk1>
      <a:lt1>
        <a:srgbClr val="FFFFFF"/>
      </a:lt1>
      <a:dk2>
        <a:srgbClr val="404041"/>
      </a:dk2>
      <a:lt2>
        <a:srgbClr val="F5F5F5"/>
      </a:lt2>
      <a:accent1>
        <a:srgbClr val="0019AF"/>
      </a:accent1>
      <a:accent2>
        <a:srgbClr val="FCAF17"/>
      </a:accent2>
      <a:accent3>
        <a:srgbClr val="FF6400"/>
      </a:accent3>
      <a:accent4>
        <a:srgbClr val="00A950"/>
      </a:accent4>
      <a:accent5>
        <a:srgbClr val="AAE0FA"/>
      </a:accent5>
      <a:accent6>
        <a:srgbClr val="00BAF2"/>
      </a:accent6>
      <a:hlink>
        <a:srgbClr val="0019AF"/>
      </a:hlink>
      <a:folHlink>
        <a:srgbClr val="FF6400"/>
      </a:folHlink>
    </a:clrScheme>
    <a:fontScheme name="Elisa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valkoinen_laaja.potx" id="{F1FEE952-3B04-41D4-BB8E-4F88B9AC3D0D}" vid="{F67E9B5B-2133-4D5A-AFBD-F41E7467AB3C}"/>
    </a:ext>
  </a:extLst>
</a:theme>
</file>

<file path=ppt/theme/theme7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2255</TotalTime>
  <Words>122</Words>
  <Application>Microsoft Office PowerPoint</Application>
  <PresentationFormat>On-screen Show (16:9)</PresentationFormat>
  <Paragraphs>64</Paragraphs>
  <Slides>7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elisa</vt:lpstr>
      <vt:lpstr>UUSI ELISA</vt:lpstr>
      <vt:lpstr>elisa_appelsiini</vt:lpstr>
      <vt:lpstr>elisa_videra_appelsiini</vt:lpstr>
      <vt:lpstr>elisa_videra</vt:lpstr>
      <vt:lpstr>1_elisa</vt:lpstr>
      <vt:lpstr>ONGELMA</vt:lpstr>
      <vt:lpstr>PowerPoint Presentation</vt:lpstr>
      <vt:lpstr>RATKAISU </vt:lpstr>
      <vt:lpstr>POTILAAN/OMAISEN NÄKÖKULMA - Hyödyt</vt:lpstr>
      <vt:lpstr>AMMATTILAISEN NÄKÖKULMA – Hyödyt </vt:lpstr>
      <vt:lpstr>KONSEPTI </vt:lpstr>
      <vt:lpstr>Kiitos!</vt:lpstr>
    </vt:vector>
  </TitlesOfParts>
  <Company>Elisa Oyj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Finland –Digital Health</dc:title>
  <dc:creator>Riikka Elovaara</dc:creator>
  <cp:keywords>Telemetry</cp:keywords>
  <cp:lastModifiedBy>Pitkänen Mikko</cp:lastModifiedBy>
  <cp:revision>473</cp:revision>
  <cp:lastPrinted>2013-05-28T11:57:15Z</cp:lastPrinted>
  <dcterms:created xsi:type="dcterms:W3CDTF">2014-10-30T07:05:20Z</dcterms:created>
  <dcterms:modified xsi:type="dcterms:W3CDTF">2017-05-06T12:35:06Z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vKameleonVerID">
    <vt:lpwstr>354.35.05.006</vt:lpwstr>
  </property>
  <property fmtid="{D5CDD505-2E9C-101B-9397-08002B2CF9AE}" pid="3" name="dvColorBullets">
    <vt:lpwstr>1</vt:lpwstr>
  </property>
  <property fmtid="{D5CDD505-2E9C-101B-9397-08002B2CF9AE}" pid="4" name="dvSaved">
    <vt:lpwstr>1</vt:lpwstr>
  </property>
  <property fmtid="{D5CDD505-2E9C-101B-9397-08002B2CF9AE}" pid="5" name="dvLanguage">
    <vt:lpwstr>1035</vt:lpwstr>
  </property>
  <property fmtid="{D5CDD505-2E9C-101B-9397-08002B2CF9AE}" pid="6" name="dvTemplate">
    <vt:lpwstr>valkoinen_laaja.potx</vt:lpwstr>
  </property>
  <property fmtid="{D5CDD505-2E9C-101B-9397-08002B2CF9AE}" pid="7" name="dvDefinition">
    <vt:lpwstr>21 (dd_default.xml)</vt:lpwstr>
  </property>
  <property fmtid="{D5CDD505-2E9C-101B-9397-08002B2CF9AE}" pid="8" name="dvDefinitionID">
    <vt:lpwstr>21</vt:lpwstr>
  </property>
  <property fmtid="{D5CDD505-2E9C-101B-9397-08002B2CF9AE}" pid="9" name="dvContentFile">
    <vt:lpwstr>dd_default.xml</vt:lpwstr>
  </property>
  <property fmtid="{D5CDD505-2E9C-101B-9397-08002B2CF9AE}" pid="10" name="dvGlobalVerID">
    <vt:lpwstr>354.90.05.015</vt:lpwstr>
  </property>
  <property fmtid="{D5CDD505-2E9C-101B-9397-08002B2CF9AE}" pid="11" name="dvDefinitionVersion">
    <vt:lpwstr>6.0 / 30.10.2014</vt:lpwstr>
  </property>
  <property fmtid="{D5CDD505-2E9C-101B-9397-08002B2CF9AE}" pid="12" name="filename">
    <vt:lpwstr>false</vt:lpwstr>
  </property>
  <property fmtid="{D5CDD505-2E9C-101B-9397-08002B2CF9AE}" pid="13" name="filenameandpath">
    <vt:lpwstr>false</vt:lpwstr>
  </property>
  <property fmtid="{D5CDD505-2E9C-101B-9397-08002B2CF9AE}" pid="14" name="dvPagenumberExist">
    <vt:lpwstr>1</vt:lpwstr>
  </property>
  <property fmtid="{D5CDD505-2E9C-101B-9397-08002B2CF9AE}" pid="15" name="dvAuthorExist">
    <vt:lpwstr>1</vt:lpwstr>
  </property>
  <property fmtid="{D5CDD505-2E9C-101B-9397-08002B2CF9AE}" pid="16" name="dvDateExist">
    <vt:lpwstr>-1</vt:lpwstr>
  </property>
  <property fmtid="{D5CDD505-2E9C-101B-9397-08002B2CF9AE}" pid="17" name="dvSavepath">
    <vt:lpwstr/>
  </property>
  <property fmtid="{D5CDD505-2E9C-101B-9397-08002B2CF9AE}" pid="18" name="dvUsed">
    <vt:lpwstr>1</vt:lpwstr>
  </property>
  <property fmtid="{D5CDD505-2E9C-101B-9397-08002B2CF9AE}" pid="19" name="dvSecurity">
    <vt:lpwstr>Sisäinen</vt:lpwstr>
  </property>
  <property fmtid="{D5CDD505-2E9C-101B-9397-08002B2CF9AE}" pid="20" name="dvCompany">
    <vt:lpwstr>EOYJ</vt:lpwstr>
  </property>
  <property fmtid="{D5CDD505-2E9C-101B-9397-08002B2CF9AE}" pid="21" name="dvSite">
    <vt:lpwstr/>
  </property>
  <property fmtid="{D5CDD505-2E9C-101B-9397-08002B2CF9AE}" pid="22" name="dvNumbering">
    <vt:lpwstr>0</vt:lpwstr>
  </property>
  <property fmtid="{D5CDD505-2E9C-101B-9397-08002B2CF9AE}" pid="23" name="dvDUname">
    <vt:lpwstr>Riikka Elovaara</vt:lpwstr>
  </property>
  <property fmtid="{D5CDD505-2E9C-101B-9397-08002B2CF9AE}" pid="24" name="dvDUdepartment">
    <vt:lpwstr/>
  </property>
  <property fmtid="{D5CDD505-2E9C-101B-9397-08002B2CF9AE}" pid="25" name="dvLogoExist">
    <vt:lpwstr>0</vt:lpwstr>
  </property>
  <property fmtid="{D5CDD505-2E9C-101B-9397-08002B2CF9AE}" pid="26" name="dvCurrentlogo">
    <vt:lpwstr/>
  </property>
</Properties>
</file>

<file path=docProps/thumbnail.jpeg>
</file>